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4"/>
  </p:sldMasterIdLst>
  <p:notesMasterIdLst>
    <p:notesMasterId r:id="rId43"/>
  </p:notesMasterIdLst>
  <p:handoutMasterIdLst>
    <p:handoutMasterId r:id="rId44"/>
  </p:handoutMasterIdLst>
  <p:sldIdLst>
    <p:sldId id="303" r:id="rId5"/>
    <p:sldId id="366" r:id="rId6"/>
    <p:sldId id="405" r:id="rId7"/>
    <p:sldId id="312" r:id="rId8"/>
    <p:sldId id="458" r:id="rId9"/>
    <p:sldId id="463" r:id="rId10"/>
    <p:sldId id="475" r:id="rId11"/>
    <p:sldId id="341" r:id="rId12"/>
    <p:sldId id="402" r:id="rId13"/>
    <p:sldId id="474" r:id="rId14"/>
    <p:sldId id="476" r:id="rId15"/>
    <p:sldId id="483" r:id="rId16"/>
    <p:sldId id="478" r:id="rId17"/>
    <p:sldId id="431" r:id="rId18"/>
    <p:sldId id="479" r:id="rId19"/>
    <p:sldId id="484" r:id="rId20"/>
    <p:sldId id="480" r:id="rId21"/>
    <p:sldId id="485" r:id="rId22"/>
    <p:sldId id="486" r:id="rId23"/>
    <p:sldId id="481" r:id="rId24"/>
    <p:sldId id="487" r:id="rId25"/>
    <p:sldId id="497" r:id="rId26"/>
    <p:sldId id="488" r:id="rId27"/>
    <p:sldId id="482" r:id="rId28"/>
    <p:sldId id="489" r:id="rId29"/>
    <p:sldId id="490" r:id="rId30"/>
    <p:sldId id="498" r:id="rId31"/>
    <p:sldId id="491" r:id="rId32"/>
    <p:sldId id="502" r:id="rId33"/>
    <p:sldId id="492" r:id="rId34"/>
    <p:sldId id="499" r:id="rId35"/>
    <p:sldId id="493" r:id="rId36"/>
    <p:sldId id="500" r:id="rId37"/>
    <p:sldId id="494" r:id="rId38"/>
    <p:sldId id="503" r:id="rId39"/>
    <p:sldId id="501" r:id="rId40"/>
    <p:sldId id="495" r:id="rId41"/>
    <p:sldId id="342" r:id="rId4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6" autoAdjust="0"/>
    <p:restoredTop sz="66018" autoAdjust="0"/>
  </p:normalViewPr>
  <p:slideViewPr>
    <p:cSldViewPr showGuides="1">
      <p:cViewPr varScale="1">
        <p:scale>
          <a:sx n="77" d="100"/>
          <a:sy n="77" d="100"/>
        </p:scale>
        <p:origin x="234" y="90"/>
      </p:cViewPr>
      <p:guideLst>
        <p:guide pos="3839"/>
        <p:guide orient="horz" pos="2160"/>
      </p:guideLst>
    </p:cSldViewPr>
  </p:slideViewPr>
  <p:outlineViewPr>
    <p:cViewPr>
      <p:scale>
        <a:sx n="33" d="100"/>
        <a:sy n="33" d="100"/>
      </p:scale>
      <p:origin x="0" y="-954"/>
    </p:cViewPr>
  </p:outlineViewPr>
  <p:notesTextViewPr>
    <p:cViewPr>
      <p:scale>
        <a:sx n="100" d="100"/>
        <a:sy n="100" d="100"/>
      </p:scale>
      <p:origin x="0" y="0"/>
    </p:cViewPr>
  </p:notesTextViewPr>
  <p:notesViewPr>
    <p:cSldViewPr>
      <p:cViewPr varScale="1">
        <p:scale>
          <a:sx n="100" d="100"/>
          <a:sy n="100" d="100"/>
        </p:scale>
        <p:origin x="355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athan Hoang" userId="d3886d889f7ec06d" providerId="LiveId" clId="{A890FAFC-EEE9-4D5A-8082-F9784A5E9B6D}"/>
    <pc:docChg chg="modSld">
      <pc:chgData name="Johnathan Hoang" userId="d3886d889f7ec06d" providerId="LiveId" clId="{A890FAFC-EEE9-4D5A-8082-F9784A5E9B6D}" dt="2024-07-10T16:19:08.387" v="32" actId="6549"/>
      <pc:docMkLst>
        <pc:docMk/>
      </pc:docMkLst>
      <pc:sldChg chg="modNotesTx">
        <pc:chgData name="Johnathan Hoang" userId="d3886d889f7ec06d" providerId="LiveId" clId="{A890FAFC-EEE9-4D5A-8082-F9784A5E9B6D}" dt="2024-07-10T16:19:08.387" v="32" actId="6549"/>
        <pc:sldMkLst>
          <pc:docMk/>
          <pc:sldMk cId="214754473" sldId="312"/>
        </pc:sldMkLst>
      </pc:sldChg>
      <pc:sldChg chg="modNotesTx">
        <pc:chgData name="Johnathan Hoang" userId="d3886d889f7ec06d" providerId="LiveId" clId="{A890FAFC-EEE9-4D5A-8082-F9784A5E9B6D}" dt="2024-07-10T16:18:43.835" v="28" actId="6549"/>
        <pc:sldMkLst>
          <pc:docMk/>
          <pc:sldMk cId="1558923905" sldId="341"/>
        </pc:sldMkLst>
      </pc:sldChg>
      <pc:sldChg chg="modNotesTx">
        <pc:chgData name="Johnathan Hoang" userId="d3886d889f7ec06d" providerId="LiveId" clId="{A890FAFC-EEE9-4D5A-8082-F9784A5E9B6D}" dt="2024-07-10T16:15:27.777" v="0" actId="6549"/>
        <pc:sldMkLst>
          <pc:docMk/>
          <pc:sldMk cId="1506079475" sldId="342"/>
        </pc:sldMkLst>
      </pc:sldChg>
      <pc:sldChg chg="modNotesTx">
        <pc:chgData name="Johnathan Hoang" userId="d3886d889f7ec06d" providerId="LiveId" clId="{A890FAFC-EEE9-4D5A-8082-F9784A5E9B6D}" dt="2024-07-10T16:18:38.654" v="27" actId="6549"/>
        <pc:sldMkLst>
          <pc:docMk/>
          <pc:sldMk cId="2429164751" sldId="402"/>
        </pc:sldMkLst>
      </pc:sldChg>
      <pc:sldChg chg="modNotesTx">
        <pc:chgData name="Johnathan Hoang" userId="d3886d889f7ec06d" providerId="LiveId" clId="{A890FAFC-EEE9-4D5A-8082-F9784A5E9B6D}" dt="2024-07-10T16:18:08.334" v="23" actId="6549"/>
        <pc:sldMkLst>
          <pc:docMk/>
          <pc:sldMk cId="1786213235" sldId="431"/>
        </pc:sldMkLst>
      </pc:sldChg>
      <pc:sldChg chg="modNotesTx">
        <pc:chgData name="Johnathan Hoang" userId="d3886d889f7ec06d" providerId="LiveId" clId="{A890FAFC-EEE9-4D5A-8082-F9784A5E9B6D}" dt="2024-07-10T16:19:04.054" v="31" actId="6549"/>
        <pc:sldMkLst>
          <pc:docMk/>
          <pc:sldMk cId="159785978" sldId="458"/>
        </pc:sldMkLst>
      </pc:sldChg>
      <pc:sldChg chg="modNotesTx">
        <pc:chgData name="Johnathan Hoang" userId="d3886d889f7ec06d" providerId="LiveId" clId="{A890FAFC-EEE9-4D5A-8082-F9784A5E9B6D}" dt="2024-07-10T16:18:59.080" v="30" actId="6549"/>
        <pc:sldMkLst>
          <pc:docMk/>
          <pc:sldMk cId="1045125251" sldId="463"/>
        </pc:sldMkLst>
      </pc:sldChg>
      <pc:sldChg chg="modNotesTx">
        <pc:chgData name="Johnathan Hoang" userId="d3886d889f7ec06d" providerId="LiveId" clId="{A890FAFC-EEE9-4D5A-8082-F9784A5E9B6D}" dt="2024-07-10T16:18:32.706" v="26" actId="6549"/>
        <pc:sldMkLst>
          <pc:docMk/>
          <pc:sldMk cId="682218278" sldId="474"/>
        </pc:sldMkLst>
      </pc:sldChg>
      <pc:sldChg chg="modNotesTx">
        <pc:chgData name="Johnathan Hoang" userId="d3886d889f7ec06d" providerId="LiveId" clId="{A890FAFC-EEE9-4D5A-8082-F9784A5E9B6D}" dt="2024-07-10T16:18:49.303" v="29" actId="6549"/>
        <pc:sldMkLst>
          <pc:docMk/>
          <pc:sldMk cId="1930025223" sldId="475"/>
        </pc:sldMkLst>
      </pc:sldChg>
      <pc:sldChg chg="modNotesTx">
        <pc:chgData name="Johnathan Hoang" userId="d3886d889f7ec06d" providerId="LiveId" clId="{A890FAFC-EEE9-4D5A-8082-F9784A5E9B6D}" dt="2024-07-10T16:18:27.741" v="25" actId="6549"/>
        <pc:sldMkLst>
          <pc:docMk/>
          <pc:sldMk cId="2083237757" sldId="476"/>
        </pc:sldMkLst>
      </pc:sldChg>
      <pc:sldChg chg="modNotesTx">
        <pc:chgData name="Johnathan Hoang" userId="d3886d889f7ec06d" providerId="LiveId" clId="{A890FAFC-EEE9-4D5A-8082-F9784A5E9B6D}" dt="2024-07-10T16:18:21.167" v="24" actId="6549"/>
        <pc:sldMkLst>
          <pc:docMk/>
          <pc:sldMk cId="194999560" sldId="478"/>
        </pc:sldMkLst>
      </pc:sldChg>
      <pc:sldChg chg="modNotesTx">
        <pc:chgData name="Johnathan Hoang" userId="d3886d889f7ec06d" providerId="LiveId" clId="{A890FAFC-EEE9-4D5A-8082-F9784A5E9B6D}" dt="2024-07-10T16:18:01.378" v="22" actId="6549"/>
        <pc:sldMkLst>
          <pc:docMk/>
          <pc:sldMk cId="4156523861" sldId="479"/>
        </pc:sldMkLst>
      </pc:sldChg>
      <pc:sldChg chg="modNotesTx">
        <pc:chgData name="Johnathan Hoang" userId="d3886d889f7ec06d" providerId="LiveId" clId="{A890FAFC-EEE9-4D5A-8082-F9784A5E9B6D}" dt="2024-07-10T16:17:49.664" v="20" actId="6549"/>
        <pc:sldMkLst>
          <pc:docMk/>
          <pc:sldMk cId="3191970305" sldId="480"/>
        </pc:sldMkLst>
      </pc:sldChg>
      <pc:sldChg chg="modNotesTx">
        <pc:chgData name="Johnathan Hoang" userId="d3886d889f7ec06d" providerId="LiveId" clId="{A890FAFC-EEE9-4D5A-8082-F9784A5E9B6D}" dt="2024-07-10T16:17:31.495" v="17" actId="6549"/>
        <pc:sldMkLst>
          <pc:docMk/>
          <pc:sldMk cId="1911603781" sldId="481"/>
        </pc:sldMkLst>
      </pc:sldChg>
      <pc:sldChg chg="modNotesTx">
        <pc:chgData name="Johnathan Hoang" userId="d3886d889f7ec06d" providerId="LiveId" clId="{A890FAFC-EEE9-4D5A-8082-F9784A5E9B6D}" dt="2024-07-10T16:17:00.005" v="13" actId="6549"/>
        <pc:sldMkLst>
          <pc:docMk/>
          <pc:sldMk cId="3717477389" sldId="482"/>
        </pc:sldMkLst>
      </pc:sldChg>
      <pc:sldChg chg="modNotesTx">
        <pc:chgData name="Johnathan Hoang" userId="d3886d889f7ec06d" providerId="LiveId" clId="{A890FAFC-EEE9-4D5A-8082-F9784A5E9B6D}" dt="2024-07-10T16:17:55.689" v="21" actId="6549"/>
        <pc:sldMkLst>
          <pc:docMk/>
          <pc:sldMk cId="511239071" sldId="484"/>
        </pc:sldMkLst>
      </pc:sldChg>
      <pc:sldChg chg="modNotesTx">
        <pc:chgData name="Johnathan Hoang" userId="d3886d889f7ec06d" providerId="LiveId" clId="{A890FAFC-EEE9-4D5A-8082-F9784A5E9B6D}" dt="2024-07-10T16:17:42.083" v="19" actId="6549"/>
        <pc:sldMkLst>
          <pc:docMk/>
          <pc:sldMk cId="1058614928" sldId="485"/>
        </pc:sldMkLst>
      </pc:sldChg>
      <pc:sldChg chg="modNotesTx">
        <pc:chgData name="Johnathan Hoang" userId="d3886d889f7ec06d" providerId="LiveId" clId="{A890FAFC-EEE9-4D5A-8082-F9784A5E9B6D}" dt="2024-07-10T16:17:36.289" v="18" actId="6549"/>
        <pc:sldMkLst>
          <pc:docMk/>
          <pc:sldMk cId="2679224555" sldId="486"/>
        </pc:sldMkLst>
      </pc:sldChg>
      <pc:sldChg chg="modNotesTx">
        <pc:chgData name="Johnathan Hoang" userId="d3886d889f7ec06d" providerId="LiveId" clId="{A890FAFC-EEE9-4D5A-8082-F9784A5E9B6D}" dt="2024-07-10T16:17:19.095" v="16" actId="6549"/>
        <pc:sldMkLst>
          <pc:docMk/>
          <pc:sldMk cId="1077832268" sldId="487"/>
        </pc:sldMkLst>
      </pc:sldChg>
      <pc:sldChg chg="modNotesTx">
        <pc:chgData name="Johnathan Hoang" userId="d3886d889f7ec06d" providerId="LiveId" clId="{A890FAFC-EEE9-4D5A-8082-F9784A5E9B6D}" dt="2024-07-10T16:17:07.008" v="14" actId="6549"/>
        <pc:sldMkLst>
          <pc:docMk/>
          <pc:sldMk cId="2638338140" sldId="488"/>
        </pc:sldMkLst>
      </pc:sldChg>
      <pc:sldChg chg="modNotesTx">
        <pc:chgData name="Johnathan Hoang" userId="d3886d889f7ec06d" providerId="LiveId" clId="{A890FAFC-EEE9-4D5A-8082-F9784A5E9B6D}" dt="2024-07-10T16:16:53.883" v="12" actId="6549"/>
        <pc:sldMkLst>
          <pc:docMk/>
          <pc:sldMk cId="2002670934" sldId="489"/>
        </pc:sldMkLst>
      </pc:sldChg>
      <pc:sldChg chg="modNotesTx">
        <pc:chgData name="Johnathan Hoang" userId="d3886d889f7ec06d" providerId="LiveId" clId="{A890FAFC-EEE9-4D5A-8082-F9784A5E9B6D}" dt="2024-07-10T16:16:43.686" v="11" actId="6549"/>
        <pc:sldMkLst>
          <pc:docMk/>
          <pc:sldMk cId="1937032189" sldId="490"/>
        </pc:sldMkLst>
      </pc:sldChg>
      <pc:sldChg chg="modNotesTx">
        <pc:chgData name="Johnathan Hoang" userId="d3886d889f7ec06d" providerId="LiveId" clId="{A890FAFC-EEE9-4D5A-8082-F9784A5E9B6D}" dt="2024-07-10T16:16:28.113" v="9" actId="6549"/>
        <pc:sldMkLst>
          <pc:docMk/>
          <pc:sldMk cId="1647283807" sldId="491"/>
        </pc:sldMkLst>
      </pc:sldChg>
      <pc:sldChg chg="modNotesTx">
        <pc:chgData name="Johnathan Hoang" userId="d3886d889f7ec06d" providerId="LiveId" clId="{A890FAFC-EEE9-4D5A-8082-F9784A5E9B6D}" dt="2024-07-10T16:16:16.952" v="7" actId="6549"/>
        <pc:sldMkLst>
          <pc:docMk/>
          <pc:sldMk cId="387792949" sldId="492"/>
        </pc:sldMkLst>
      </pc:sldChg>
      <pc:sldChg chg="modNotesTx">
        <pc:chgData name="Johnathan Hoang" userId="d3886d889f7ec06d" providerId="LiveId" clId="{A890FAFC-EEE9-4D5A-8082-F9784A5E9B6D}" dt="2024-07-10T16:16:04.962" v="6" actId="6549"/>
        <pc:sldMkLst>
          <pc:docMk/>
          <pc:sldMk cId="823020812" sldId="493"/>
        </pc:sldMkLst>
      </pc:sldChg>
      <pc:sldChg chg="modNotesTx">
        <pc:chgData name="Johnathan Hoang" userId="d3886d889f7ec06d" providerId="LiveId" clId="{A890FAFC-EEE9-4D5A-8082-F9784A5E9B6D}" dt="2024-07-10T16:15:53.500" v="4" actId="6549"/>
        <pc:sldMkLst>
          <pc:docMk/>
          <pc:sldMk cId="4108222556" sldId="494"/>
        </pc:sldMkLst>
      </pc:sldChg>
      <pc:sldChg chg="modNotesTx">
        <pc:chgData name="Johnathan Hoang" userId="d3886d889f7ec06d" providerId="LiveId" clId="{A890FAFC-EEE9-4D5A-8082-F9784A5E9B6D}" dt="2024-07-10T16:15:34.074" v="1" actId="6549"/>
        <pc:sldMkLst>
          <pc:docMk/>
          <pc:sldMk cId="887435244" sldId="495"/>
        </pc:sldMkLst>
      </pc:sldChg>
      <pc:sldChg chg="modNotesTx">
        <pc:chgData name="Johnathan Hoang" userId="d3886d889f7ec06d" providerId="LiveId" clId="{A890FAFC-EEE9-4D5A-8082-F9784A5E9B6D}" dt="2024-07-10T16:17:13.224" v="15" actId="6549"/>
        <pc:sldMkLst>
          <pc:docMk/>
          <pc:sldMk cId="1498817974" sldId="497"/>
        </pc:sldMkLst>
      </pc:sldChg>
      <pc:sldChg chg="modNotesTx">
        <pc:chgData name="Johnathan Hoang" userId="d3886d889f7ec06d" providerId="LiveId" clId="{A890FAFC-EEE9-4D5A-8082-F9784A5E9B6D}" dt="2024-07-10T16:16:35.525" v="10" actId="6549"/>
        <pc:sldMkLst>
          <pc:docMk/>
          <pc:sldMk cId="3803724605" sldId="498"/>
        </pc:sldMkLst>
      </pc:sldChg>
      <pc:sldChg chg="modNotesTx">
        <pc:chgData name="Johnathan Hoang" userId="d3886d889f7ec06d" providerId="LiveId" clId="{A890FAFC-EEE9-4D5A-8082-F9784A5E9B6D}" dt="2024-07-10T16:15:59.548" v="5" actId="6549"/>
        <pc:sldMkLst>
          <pc:docMk/>
          <pc:sldMk cId="401520255" sldId="500"/>
        </pc:sldMkLst>
      </pc:sldChg>
      <pc:sldChg chg="modNotesTx">
        <pc:chgData name="Johnathan Hoang" userId="d3886d889f7ec06d" providerId="LiveId" clId="{A890FAFC-EEE9-4D5A-8082-F9784A5E9B6D}" dt="2024-07-10T16:15:40.646" v="2" actId="6549"/>
        <pc:sldMkLst>
          <pc:docMk/>
          <pc:sldMk cId="3440195428" sldId="501"/>
        </pc:sldMkLst>
      </pc:sldChg>
      <pc:sldChg chg="modNotesTx">
        <pc:chgData name="Johnathan Hoang" userId="d3886d889f7ec06d" providerId="LiveId" clId="{A890FAFC-EEE9-4D5A-8082-F9784A5E9B6D}" dt="2024-07-10T16:16:22.193" v="8" actId="6549"/>
        <pc:sldMkLst>
          <pc:docMk/>
          <pc:sldMk cId="4146847479" sldId="502"/>
        </pc:sldMkLst>
      </pc:sldChg>
      <pc:sldChg chg="modNotesTx">
        <pc:chgData name="Johnathan Hoang" userId="d3886d889f7ec06d" providerId="LiveId" clId="{A890FAFC-EEE9-4D5A-8082-F9784A5E9B6D}" dt="2024-07-10T16:15:47.360" v="3" actId="6549"/>
        <pc:sldMkLst>
          <pc:docMk/>
          <pc:sldMk cId="297655684" sldId="5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lvl1pPr>
          </a:lstStyle>
          <a:p>
            <a:pPr rtl="0"/>
            <a:endParaRPr lang="vi-VN" dirty="0">
              <a:solidFill>
                <a:schemeClr val="tx2"/>
              </a:solidFill>
            </a:endParaRPr>
          </a:p>
        </p:txBody>
      </p:sp>
      <p:sp>
        <p:nvSpPr>
          <p:cNvPr id="3" name="Chỗ dành sẵn cho Ngày tháng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l" rtl="0">
              <a:defRPr sz="1200"/>
            </a:lvl1pPr>
          </a:lstStyle>
          <a:p>
            <a:pPr algn="r" rtl="0"/>
            <a:fld id="{CF7488BD-4EA3-41F1-8DDF-9CDF7647C64B}" type="datetime1">
              <a:rPr lang="vi-VN" smtClean="0">
                <a:solidFill>
                  <a:schemeClr val="tx2"/>
                </a:solidFill>
              </a:rPr>
              <a:t>09/07/2024</a:t>
            </a:fld>
            <a:endParaRPr lang="vi-VN" dirty="0">
              <a:solidFill>
                <a:schemeClr val="tx2"/>
              </a:solidFill>
            </a:endParaRPr>
          </a:p>
        </p:txBody>
      </p:sp>
      <p:sp>
        <p:nvSpPr>
          <p:cNvPr id="4" name="Chỗ dành sẵn cho Chân trang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rtl="0">
              <a:defRPr sz="1200"/>
            </a:lvl1pPr>
          </a:lstStyle>
          <a:p>
            <a:pPr rtl="0"/>
            <a:endParaRPr lang="vi-VN" dirty="0">
              <a:solidFill>
                <a:schemeClr val="tx2"/>
              </a:solidFill>
            </a:endParaRPr>
          </a:p>
        </p:txBody>
      </p:sp>
      <p:sp>
        <p:nvSpPr>
          <p:cNvPr id="5" name="Chỗ dành sẵn cho Số hiệu Bản chiế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l" rtl="0">
              <a:defRPr sz="1200"/>
            </a:lvl1pPr>
          </a:lstStyle>
          <a:p>
            <a:pPr algn="r" rtl="0"/>
            <a:fld id="{CFD77566-CD65-4859-9FA1-43956DC85B8C}" type="slidenum">
              <a:rPr lang="vi-VN">
                <a:solidFill>
                  <a:schemeClr val="tx2"/>
                </a:solidFill>
              </a:rPr>
              <a:pPr algn="r" rtl="0"/>
              <a:t>‹#›</a:t>
            </a:fld>
            <a:endParaRPr lang="vi-VN" dirty="0">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ỗ dành sẵn cho Đầu trang 1"/>
          <p:cNvSpPr>
            <a:spLocks noGrp="1"/>
          </p:cNvSpPr>
          <p:nvPr>
            <p:ph type="hdr" sz="quarter"/>
          </p:nvPr>
        </p:nvSpPr>
        <p:spPr>
          <a:xfrm>
            <a:off x="0" y="0"/>
            <a:ext cx="2971800" cy="457200"/>
          </a:xfrm>
          <a:prstGeom prst="rect">
            <a:avLst/>
          </a:prstGeom>
        </p:spPr>
        <p:txBody>
          <a:bodyPr vert="horz" lIns="91440" tIns="45720" rIns="91440" bIns="45720" rtlCol="0"/>
          <a:lstStyle>
            <a:lvl1pPr algn="l" rtl="0">
              <a:defRPr sz="1200">
                <a:solidFill>
                  <a:schemeClr val="tx2"/>
                </a:solidFill>
              </a:defRPr>
            </a:lvl1pPr>
          </a:lstStyle>
          <a:p>
            <a:pPr rtl="0"/>
            <a:endParaRPr lang="vi-VN" noProof="0" dirty="0"/>
          </a:p>
        </p:txBody>
      </p:sp>
      <p:sp>
        <p:nvSpPr>
          <p:cNvPr id="3" name="Chỗ dành sẵn cho Ngày tháng 2"/>
          <p:cNvSpPr>
            <a:spLocks noGrp="1"/>
          </p:cNvSpPr>
          <p:nvPr>
            <p:ph type="dt" idx="1"/>
          </p:nvPr>
        </p:nvSpPr>
        <p:spPr>
          <a:xfrm>
            <a:off x="3884613" y="0"/>
            <a:ext cx="2971800" cy="457200"/>
          </a:xfrm>
          <a:prstGeom prst="rect">
            <a:avLst/>
          </a:prstGeom>
        </p:spPr>
        <p:txBody>
          <a:bodyPr vert="horz" lIns="91440" tIns="45720" rIns="91440" bIns="45720" rtlCol="0"/>
          <a:lstStyle>
            <a:lvl1pPr algn="r" rtl="0">
              <a:defRPr sz="1200">
                <a:solidFill>
                  <a:schemeClr val="tx2"/>
                </a:solidFill>
              </a:defRPr>
            </a:lvl1pPr>
          </a:lstStyle>
          <a:p>
            <a:fld id="{6748BA8C-D7FB-42C9-A8F9-C37637DDC96D}" type="datetime1">
              <a:rPr lang="vi-VN" smtClean="0"/>
              <a:pPr/>
              <a:t>09/07/2024</a:t>
            </a:fld>
            <a:endParaRPr lang="vi-VN" dirty="0"/>
          </a:p>
        </p:txBody>
      </p:sp>
      <p:sp>
        <p:nvSpPr>
          <p:cNvPr id="4" name="Chỗ dành sẵn cho Hình ảnh của Bản chiế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rtl="0"/>
            <a:endParaRPr lang="vi-VN" noProof="0" dirty="0"/>
          </a:p>
        </p:txBody>
      </p:sp>
      <p:sp>
        <p:nvSpPr>
          <p:cNvPr id="5" name="Chỗ dành sẵn cho Ghi ch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vi-VN" dirty="0"/>
              <a:t>Bấm để sửa kiểu văn bản </a:t>
            </a:r>
            <a:r>
              <a:rPr lang="vi-VN" dirty="0" err="1"/>
              <a:t>Bản</a:t>
            </a:r>
            <a:r>
              <a:rPr lang="vi-VN" dirty="0"/>
              <a:t> cái</a:t>
            </a:r>
            <a:endParaRPr lang="vi-VN" noProof="0" dirty="0"/>
          </a:p>
          <a:p>
            <a:pPr lvl="1" rtl="0"/>
            <a:r>
              <a:rPr lang="vi-VN" noProof="0" dirty="0" err="1"/>
              <a:t>Mức</a:t>
            </a:r>
            <a:r>
              <a:rPr lang="vi-VN" noProof="0" dirty="0"/>
              <a:t> hai</a:t>
            </a:r>
          </a:p>
          <a:p>
            <a:pPr lvl="2" rtl="0"/>
            <a:r>
              <a:rPr lang="vi-VN" noProof="0" dirty="0" err="1"/>
              <a:t>Mức</a:t>
            </a:r>
            <a:r>
              <a:rPr lang="vi-VN" noProof="0" dirty="0"/>
              <a:t> ba</a:t>
            </a:r>
          </a:p>
          <a:p>
            <a:pPr lvl="3" rtl="0"/>
            <a:r>
              <a:rPr lang="vi-VN" noProof="0" dirty="0" err="1"/>
              <a:t>Mức</a:t>
            </a:r>
            <a:r>
              <a:rPr lang="vi-VN" noProof="0" dirty="0"/>
              <a:t> bốn</a:t>
            </a:r>
          </a:p>
          <a:p>
            <a:pPr lvl="4" rtl="0"/>
            <a:r>
              <a:rPr lang="vi-VN" noProof="0" dirty="0" err="1"/>
              <a:t>Mức</a:t>
            </a:r>
            <a:r>
              <a:rPr lang="vi-VN" noProof="0" dirty="0"/>
              <a:t> năm</a:t>
            </a:r>
          </a:p>
        </p:txBody>
      </p:sp>
      <p:sp>
        <p:nvSpPr>
          <p:cNvPr id="6" name="Chỗ dành sẵn cho Chân trang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rtl="0">
              <a:defRPr sz="1200">
                <a:solidFill>
                  <a:schemeClr val="tx2"/>
                </a:solidFill>
              </a:defRPr>
            </a:lvl1pPr>
          </a:lstStyle>
          <a:p>
            <a:pPr rtl="0"/>
            <a:endParaRPr lang="vi-VN" noProof="0" dirty="0"/>
          </a:p>
        </p:txBody>
      </p:sp>
      <p:sp>
        <p:nvSpPr>
          <p:cNvPr id="7" name="Chỗ dành sẵn cho Số hiệu Bản chiế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rtl="0">
              <a:defRPr sz="1200">
                <a:solidFill>
                  <a:schemeClr val="tx2"/>
                </a:solidFill>
              </a:defRPr>
            </a:lvl1pPr>
          </a:lstStyle>
          <a:p>
            <a:fld id="{B8796F01-7154-41E0-B48B-A6921757531A}" type="slidenum">
              <a:rPr lang="vi-VN" smtClean="0"/>
              <a:pPr/>
              <a:t>‹#›</a:t>
            </a:fld>
            <a:endParaRPr lang="vi-VN" dirty="0"/>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ref.ly/logosres/newtstbck?ref=Page.p+7&amp;off=715&amp;ctx=Introduction%0a~The+final+historical+secti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ref.ly/logosres/newtstbck?ref=Page.p+7&amp;off=715&amp;ctx=Introduction%0a~The+final+historical+sectio"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a:t>
            </a:fld>
            <a:endParaRPr lang="vi-VN" dirty="0"/>
          </a:p>
        </p:txBody>
      </p:sp>
    </p:spTree>
    <p:extLst>
      <p:ext uri="{BB962C8B-B14F-4D97-AF65-F5344CB8AC3E}">
        <p14:creationId xmlns:p14="http://schemas.microsoft.com/office/powerpoint/2010/main" val="29881048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10</a:t>
            </a:fld>
            <a:endParaRPr lang="vi-VN" dirty="0"/>
          </a:p>
        </p:txBody>
      </p:sp>
    </p:spTree>
    <p:extLst>
      <p:ext uri="{BB962C8B-B14F-4D97-AF65-F5344CB8AC3E}">
        <p14:creationId xmlns:p14="http://schemas.microsoft.com/office/powerpoint/2010/main" val="13150027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11</a:t>
            </a:fld>
            <a:endParaRPr lang="vi-VN" dirty="0"/>
          </a:p>
        </p:txBody>
      </p:sp>
    </p:spTree>
    <p:extLst>
      <p:ext uri="{BB962C8B-B14F-4D97-AF65-F5344CB8AC3E}">
        <p14:creationId xmlns:p14="http://schemas.microsoft.com/office/powerpoint/2010/main" val="521751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12</a:t>
            </a:fld>
            <a:endParaRPr lang="vi-VN" dirty="0"/>
          </a:p>
        </p:txBody>
      </p:sp>
    </p:spTree>
    <p:extLst>
      <p:ext uri="{BB962C8B-B14F-4D97-AF65-F5344CB8AC3E}">
        <p14:creationId xmlns:p14="http://schemas.microsoft.com/office/powerpoint/2010/main" val="30550873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13</a:t>
            </a:fld>
            <a:endParaRPr lang="vi-VN" dirty="0"/>
          </a:p>
        </p:txBody>
      </p:sp>
    </p:spTree>
    <p:extLst>
      <p:ext uri="{BB962C8B-B14F-4D97-AF65-F5344CB8AC3E}">
        <p14:creationId xmlns:p14="http://schemas.microsoft.com/office/powerpoint/2010/main" val="88514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14</a:t>
            </a:fld>
            <a:endParaRPr lang="vi-VN" dirty="0"/>
          </a:p>
        </p:txBody>
      </p:sp>
    </p:spTree>
    <p:extLst>
      <p:ext uri="{BB962C8B-B14F-4D97-AF65-F5344CB8AC3E}">
        <p14:creationId xmlns:p14="http://schemas.microsoft.com/office/powerpoint/2010/main" val="27046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rial" panose="020B0604020202020204" pitchFamily="34" charset="0"/>
                <a:ea typeface="Arial" panose="020B0604020202020204" pitchFamily="34" charset="0"/>
                <a:cs typeface="Times New Roman" panose="02020603050405020304" pitchFamily="18" charset="0"/>
              </a:rPr>
              <a:t> </a:t>
            </a: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15</a:t>
            </a:fld>
            <a:endParaRPr lang="vi-VN" dirty="0"/>
          </a:p>
        </p:txBody>
      </p:sp>
    </p:spTree>
    <p:extLst>
      <p:ext uri="{BB962C8B-B14F-4D97-AF65-F5344CB8AC3E}">
        <p14:creationId xmlns:p14="http://schemas.microsoft.com/office/powerpoint/2010/main" val="138115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16</a:t>
            </a:fld>
            <a:endParaRPr lang="vi-VN" dirty="0"/>
          </a:p>
        </p:txBody>
      </p:sp>
    </p:spTree>
    <p:extLst>
      <p:ext uri="{BB962C8B-B14F-4D97-AF65-F5344CB8AC3E}">
        <p14:creationId xmlns:p14="http://schemas.microsoft.com/office/powerpoint/2010/main" val="3689585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17</a:t>
            </a:fld>
            <a:endParaRPr lang="vi-VN" dirty="0"/>
          </a:p>
        </p:txBody>
      </p:sp>
    </p:spTree>
    <p:extLst>
      <p:ext uri="{BB962C8B-B14F-4D97-AF65-F5344CB8AC3E}">
        <p14:creationId xmlns:p14="http://schemas.microsoft.com/office/powerpoint/2010/main" val="103827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18</a:t>
            </a:fld>
            <a:endParaRPr lang="vi-VN" dirty="0"/>
          </a:p>
        </p:txBody>
      </p:sp>
    </p:spTree>
    <p:extLst>
      <p:ext uri="{BB962C8B-B14F-4D97-AF65-F5344CB8AC3E}">
        <p14:creationId xmlns:p14="http://schemas.microsoft.com/office/powerpoint/2010/main" val="6612968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19</a:t>
            </a:fld>
            <a:endParaRPr lang="vi-VN" dirty="0"/>
          </a:p>
        </p:txBody>
      </p:sp>
    </p:spTree>
    <p:extLst>
      <p:ext uri="{BB962C8B-B14F-4D97-AF65-F5344CB8AC3E}">
        <p14:creationId xmlns:p14="http://schemas.microsoft.com/office/powerpoint/2010/main" val="1509590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a:t>
            </a:fld>
            <a:endParaRPr lang="vi-VN" dirty="0"/>
          </a:p>
        </p:txBody>
      </p:sp>
    </p:spTree>
    <p:extLst>
      <p:ext uri="{BB962C8B-B14F-4D97-AF65-F5344CB8AC3E}">
        <p14:creationId xmlns:p14="http://schemas.microsoft.com/office/powerpoint/2010/main" val="30561472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20</a:t>
            </a:fld>
            <a:endParaRPr lang="vi-VN" dirty="0"/>
          </a:p>
        </p:txBody>
      </p:sp>
    </p:spTree>
    <p:extLst>
      <p:ext uri="{BB962C8B-B14F-4D97-AF65-F5344CB8AC3E}">
        <p14:creationId xmlns:p14="http://schemas.microsoft.com/office/powerpoint/2010/main" val="5435766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21</a:t>
            </a:fld>
            <a:endParaRPr lang="vi-VN" dirty="0"/>
          </a:p>
        </p:txBody>
      </p:sp>
    </p:spTree>
    <p:extLst>
      <p:ext uri="{BB962C8B-B14F-4D97-AF65-F5344CB8AC3E}">
        <p14:creationId xmlns:p14="http://schemas.microsoft.com/office/powerpoint/2010/main" val="3732269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a:effectLst/>
                <a:latin typeface="Arial" panose="020B0604020202020204" pitchFamily="34" charset="0"/>
                <a:cs typeface="Times New Roman" panose="02020603050405020304" pitchFamily="18" charset="0"/>
              </a:rPr>
              <a:t>:</a:t>
            </a:r>
            <a:endParaRPr lang="vi-VN" sz="1800" b="1"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22</a:t>
            </a:fld>
            <a:endParaRPr lang="vi-VN" dirty="0"/>
          </a:p>
        </p:txBody>
      </p:sp>
    </p:spTree>
    <p:extLst>
      <p:ext uri="{BB962C8B-B14F-4D97-AF65-F5344CB8AC3E}">
        <p14:creationId xmlns:p14="http://schemas.microsoft.com/office/powerpoint/2010/main" val="59106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rial" panose="020B0604020202020204" pitchFamily="34" charset="0"/>
                <a:ea typeface="Arial" panose="020B0604020202020204" pitchFamily="34" charset="0"/>
                <a:cs typeface="Times New Roman" panose="02020603050405020304" pitchFamily="18" charset="0"/>
              </a:rPr>
              <a:t> </a:t>
            </a: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23</a:t>
            </a:fld>
            <a:endParaRPr lang="vi-VN" dirty="0"/>
          </a:p>
        </p:txBody>
      </p:sp>
    </p:spTree>
    <p:extLst>
      <p:ext uri="{BB962C8B-B14F-4D97-AF65-F5344CB8AC3E}">
        <p14:creationId xmlns:p14="http://schemas.microsoft.com/office/powerpoint/2010/main" val="1085843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24</a:t>
            </a:fld>
            <a:endParaRPr lang="vi-VN" dirty="0"/>
          </a:p>
        </p:txBody>
      </p:sp>
    </p:spTree>
    <p:extLst>
      <p:ext uri="{BB962C8B-B14F-4D97-AF65-F5344CB8AC3E}">
        <p14:creationId xmlns:p14="http://schemas.microsoft.com/office/powerpoint/2010/main" val="801186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a:effectLst/>
                <a:latin typeface="Arial" panose="020B0604020202020204" pitchFamily="34" charset="0"/>
                <a:ea typeface="Arial" panose="020B0604020202020204" pitchFamily="34" charset="0"/>
                <a:cs typeface="Times New Roman" panose="02020603050405020304" pitchFamily="18" charset="0"/>
              </a:rPr>
              <a:t>  </a:t>
            </a: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25</a:t>
            </a:fld>
            <a:endParaRPr lang="vi-VN" dirty="0"/>
          </a:p>
        </p:txBody>
      </p:sp>
    </p:spTree>
    <p:extLst>
      <p:ext uri="{BB962C8B-B14F-4D97-AF65-F5344CB8AC3E}">
        <p14:creationId xmlns:p14="http://schemas.microsoft.com/office/powerpoint/2010/main" val="36066779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26</a:t>
            </a:fld>
            <a:endParaRPr lang="vi-VN" dirty="0"/>
          </a:p>
        </p:txBody>
      </p:sp>
    </p:spTree>
    <p:extLst>
      <p:ext uri="{BB962C8B-B14F-4D97-AF65-F5344CB8AC3E}">
        <p14:creationId xmlns:p14="http://schemas.microsoft.com/office/powerpoint/2010/main" val="2959350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27</a:t>
            </a:fld>
            <a:endParaRPr lang="vi-VN" dirty="0"/>
          </a:p>
        </p:txBody>
      </p:sp>
    </p:spTree>
    <p:extLst>
      <p:ext uri="{BB962C8B-B14F-4D97-AF65-F5344CB8AC3E}">
        <p14:creationId xmlns:p14="http://schemas.microsoft.com/office/powerpoint/2010/main" val="3202176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28</a:t>
            </a:fld>
            <a:endParaRPr lang="vi-VN" dirty="0"/>
          </a:p>
        </p:txBody>
      </p:sp>
    </p:spTree>
    <p:extLst>
      <p:ext uri="{BB962C8B-B14F-4D97-AF65-F5344CB8AC3E}">
        <p14:creationId xmlns:p14="http://schemas.microsoft.com/office/powerpoint/2010/main" val="20943065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29</a:t>
            </a:fld>
            <a:endParaRPr lang="vi-VN" dirty="0"/>
          </a:p>
        </p:txBody>
      </p:sp>
    </p:spTree>
    <p:extLst>
      <p:ext uri="{BB962C8B-B14F-4D97-AF65-F5344CB8AC3E}">
        <p14:creationId xmlns:p14="http://schemas.microsoft.com/office/powerpoint/2010/main" val="1771654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a:t>
            </a:fld>
            <a:endParaRPr lang="vi-VN" dirty="0"/>
          </a:p>
        </p:txBody>
      </p:sp>
    </p:spTree>
    <p:extLst>
      <p:ext uri="{BB962C8B-B14F-4D97-AF65-F5344CB8AC3E}">
        <p14:creationId xmlns:p14="http://schemas.microsoft.com/office/powerpoint/2010/main" val="33203919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30</a:t>
            </a:fld>
            <a:endParaRPr lang="vi-VN" dirty="0"/>
          </a:p>
        </p:txBody>
      </p:sp>
    </p:spTree>
    <p:extLst>
      <p:ext uri="{BB962C8B-B14F-4D97-AF65-F5344CB8AC3E}">
        <p14:creationId xmlns:p14="http://schemas.microsoft.com/office/powerpoint/2010/main" val="1118022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31</a:t>
            </a:fld>
            <a:endParaRPr lang="vi-VN" dirty="0"/>
          </a:p>
        </p:txBody>
      </p:sp>
    </p:spTree>
    <p:extLst>
      <p:ext uri="{BB962C8B-B14F-4D97-AF65-F5344CB8AC3E}">
        <p14:creationId xmlns:p14="http://schemas.microsoft.com/office/powerpoint/2010/main" val="1485453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32</a:t>
            </a:fld>
            <a:endParaRPr lang="vi-VN" dirty="0"/>
          </a:p>
        </p:txBody>
      </p:sp>
    </p:spTree>
    <p:extLst>
      <p:ext uri="{BB962C8B-B14F-4D97-AF65-F5344CB8AC3E}">
        <p14:creationId xmlns:p14="http://schemas.microsoft.com/office/powerpoint/2010/main" val="27951505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33</a:t>
            </a:fld>
            <a:endParaRPr lang="vi-VN" dirty="0"/>
          </a:p>
        </p:txBody>
      </p:sp>
    </p:spTree>
    <p:extLst>
      <p:ext uri="{BB962C8B-B14F-4D97-AF65-F5344CB8AC3E}">
        <p14:creationId xmlns:p14="http://schemas.microsoft.com/office/powerpoint/2010/main" val="36823825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34</a:t>
            </a:fld>
            <a:endParaRPr lang="vi-VN" dirty="0"/>
          </a:p>
        </p:txBody>
      </p:sp>
    </p:spTree>
    <p:extLst>
      <p:ext uri="{BB962C8B-B14F-4D97-AF65-F5344CB8AC3E}">
        <p14:creationId xmlns:p14="http://schemas.microsoft.com/office/powerpoint/2010/main" val="24454212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35</a:t>
            </a:fld>
            <a:endParaRPr lang="vi-VN" dirty="0"/>
          </a:p>
        </p:txBody>
      </p:sp>
    </p:spTree>
    <p:extLst>
      <p:ext uri="{BB962C8B-B14F-4D97-AF65-F5344CB8AC3E}">
        <p14:creationId xmlns:p14="http://schemas.microsoft.com/office/powerpoint/2010/main" val="1836584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36</a:t>
            </a:fld>
            <a:endParaRPr lang="vi-VN" dirty="0"/>
          </a:p>
        </p:txBody>
      </p:sp>
    </p:spTree>
    <p:extLst>
      <p:ext uri="{BB962C8B-B14F-4D97-AF65-F5344CB8AC3E}">
        <p14:creationId xmlns:p14="http://schemas.microsoft.com/office/powerpoint/2010/main" val="14197116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37</a:t>
            </a:fld>
            <a:endParaRPr lang="vi-VN" dirty="0"/>
          </a:p>
        </p:txBody>
      </p:sp>
    </p:spTree>
    <p:extLst>
      <p:ext uri="{BB962C8B-B14F-4D97-AF65-F5344CB8AC3E}">
        <p14:creationId xmlns:p14="http://schemas.microsoft.com/office/powerpoint/2010/main" val="16082304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38</a:t>
            </a:fld>
            <a:endParaRPr lang="vi-VN" dirty="0"/>
          </a:p>
        </p:txBody>
      </p:sp>
    </p:spTree>
    <p:extLst>
      <p:ext uri="{BB962C8B-B14F-4D97-AF65-F5344CB8AC3E}">
        <p14:creationId xmlns:p14="http://schemas.microsoft.com/office/powerpoint/2010/main" val="361215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b="0" i="0" u="none" strike="noStrike" baseline="0">
              <a:solidFill>
                <a:srgbClr val="0000FF"/>
              </a:solidFill>
              <a:hlinkClick r:id="rId3"/>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4</a:t>
            </a:fld>
            <a:endParaRPr lang="vi-VN" dirty="0"/>
          </a:p>
        </p:txBody>
      </p:sp>
    </p:spTree>
    <p:extLst>
      <p:ext uri="{BB962C8B-B14F-4D97-AF65-F5344CB8AC3E}">
        <p14:creationId xmlns:p14="http://schemas.microsoft.com/office/powerpoint/2010/main" val="370347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en-US" b="0" i="0" u="none" strike="noStrike" baseline="0">
              <a:solidFill>
                <a:srgbClr val="0000FF"/>
              </a:solidFill>
              <a:hlinkClick r:id="rId3"/>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5</a:t>
            </a:fld>
            <a:endParaRPr lang="vi-VN" dirty="0"/>
          </a:p>
        </p:txBody>
      </p:sp>
    </p:spTree>
    <p:extLst>
      <p:ext uri="{BB962C8B-B14F-4D97-AF65-F5344CB8AC3E}">
        <p14:creationId xmlns:p14="http://schemas.microsoft.com/office/powerpoint/2010/main" val="123589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8987" rtl="0" eaLnBrk="1" fontAlgn="auto" latinLnBrk="0" hangingPunct="1">
              <a:lnSpc>
                <a:spcPct val="115000"/>
              </a:lnSpc>
              <a:spcBef>
                <a:spcPts val="0"/>
              </a:spcBef>
              <a:spcAft>
                <a:spcPts val="800"/>
              </a:spcAft>
              <a:buClrTx/>
              <a:buSzTx/>
              <a:buFontTx/>
              <a:buNone/>
              <a:tabLst/>
              <a:defRPr/>
            </a:pPr>
            <a:endParaRPr lang="vi-VN" sz="1800" b="1"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6</a:t>
            </a:fld>
            <a:endParaRPr lang="vi-VN" dirty="0"/>
          </a:p>
        </p:txBody>
      </p:sp>
    </p:spTree>
    <p:extLst>
      <p:ext uri="{BB962C8B-B14F-4D97-AF65-F5344CB8AC3E}">
        <p14:creationId xmlns:p14="http://schemas.microsoft.com/office/powerpoint/2010/main" val="1280425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15000"/>
              </a:lnSpc>
              <a:spcBef>
                <a:spcPts val="0"/>
              </a:spcBef>
              <a:spcAft>
                <a:spcPts val="800"/>
              </a:spcAft>
            </a:pPr>
            <a:endParaRPr lang="vi-VN" sz="1800" b="1"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7</a:t>
            </a:fld>
            <a:endParaRPr lang="vi-VN" dirty="0"/>
          </a:p>
        </p:txBody>
      </p:sp>
    </p:spTree>
    <p:extLst>
      <p:ext uri="{BB962C8B-B14F-4D97-AF65-F5344CB8AC3E}">
        <p14:creationId xmlns:p14="http://schemas.microsoft.com/office/powerpoint/2010/main" val="315307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a:p>
        </p:txBody>
      </p:sp>
      <p:sp>
        <p:nvSpPr>
          <p:cNvPr id="4" name="Slide Number Placeholder 3"/>
          <p:cNvSpPr>
            <a:spLocks noGrp="1"/>
          </p:cNvSpPr>
          <p:nvPr>
            <p:ph type="sldNum" sz="quarter" idx="5"/>
          </p:nvPr>
        </p:nvSpPr>
        <p:spPr/>
        <p:txBody>
          <a:bodyPr/>
          <a:lstStyle/>
          <a:p>
            <a:fld id="{B8796F01-7154-41E0-B48B-A6921757531A}" type="slidenum">
              <a:rPr lang="vi-VN" smtClean="0"/>
              <a:pPr/>
              <a:t>8</a:t>
            </a:fld>
            <a:endParaRPr lang="vi-VN" dirty="0"/>
          </a:p>
        </p:txBody>
      </p:sp>
    </p:spTree>
    <p:extLst>
      <p:ext uri="{BB962C8B-B14F-4D97-AF65-F5344CB8AC3E}">
        <p14:creationId xmlns:p14="http://schemas.microsoft.com/office/powerpoint/2010/main" val="3767418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endParaRPr lang="vi-VN" sz="1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796F01-7154-41E0-B48B-A6921757531A}" type="slidenum">
              <a:rPr lang="vi-VN" smtClean="0"/>
              <a:pPr/>
              <a:t>9</a:t>
            </a:fld>
            <a:endParaRPr lang="vi-VN" dirty="0"/>
          </a:p>
        </p:txBody>
      </p:sp>
    </p:spTree>
    <p:extLst>
      <p:ext uri="{BB962C8B-B14F-4D97-AF65-F5344CB8AC3E}">
        <p14:creationId xmlns:p14="http://schemas.microsoft.com/office/powerpoint/2010/main" val="2554264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1"/>
            <a:ext cx="23044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5936" y="1122363"/>
            <a:ext cx="8789286" cy="2387600"/>
          </a:xfrm>
        </p:spPr>
        <p:txBody>
          <a:bodyPr anchor="b">
            <a:normAutofit/>
          </a:bodyPr>
          <a:lstStyle>
            <a:lvl1pPr algn="l">
              <a:defRPr sz="4799"/>
            </a:lvl1pPr>
          </a:lstStyle>
          <a:p>
            <a:r>
              <a:rPr lang="en-US"/>
              <a:t>Click to edit Master title style</a:t>
            </a:r>
            <a:endParaRPr lang="en-US" dirty="0"/>
          </a:p>
        </p:txBody>
      </p:sp>
      <p:sp>
        <p:nvSpPr>
          <p:cNvPr id="3" name="Subtitle 2"/>
          <p:cNvSpPr>
            <a:spLocks noGrp="1"/>
          </p:cNvSpPr>
          <p:nvPr>
            <p:ph type="subTitle" idx="1"/>
          </p:nvPr>
        </p:nvSpPr>
        <p:spPr>
          <a:xfrm>
            <a:off x="1875936" y="3602038"/>
            <a:ext cx="8789286" cy="1655762"/>
          </a:xfrm>
        </p:spPr>
        <p:txBody>
          <a:bodyPr>
            <a:normAutofit/>
          </a:bodyPr>
          <a:lstStyle>
            <a:lvl1pPr marL="0" indent="0" algn="l">
              <a:buNone/>
              <a:defRPr sz="1999" cap="all" baseline="0">
                <a:solidFill>
                  <a:schemeClr val="tx2"/>
                </a:solidFill>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5668" y="5410202"/>
            <a:ext cx="2742486" cy="365125"/>
          </a:xfrm>
        </p:spPr>
        <p:txBody>
          <a:bodyPr/>
          <a:lstStyle/>
          <a:p>
            <a:fld id="{81DF1069-32CD-4216-BC9E-C4866D87C236}" type="datetime1">
              <a:rPr lang="vi-VN" smtClean="0"/>
              <a:pPr/>
              <a:t>09/07/2024</a:t>
            </a:fld>
            <a:endParaRPr lang="vi-VN" dirty="0"/>
          </a:p>
        </p:txBody>
      </p:sp>
      <p:sp>
        <p:nvSpPr>
          <p:cNvPr id="5" name="Footer Placeholder 4"/>
          <p:cNvSpPr>
            <a:spLocks noGrp="1"/>
          </p:cNvSpPr>
          <p:nvPr>
            <p:ph type="ftr" sz="quarter" idx="11"/>
          </p:nvPr>
        </p:nvSpPr>
        <p:spPr>
          <a:xfrm>
            <a:off x="1875936" y="5410202"/>
            <a:ext cx="5123551" cy="365125"/>
          </a:xfrm>
        </p:spPr>
        <p:txBody>
          <a:bodyPr/>
          <a:lstStyle/>
          <a:p>
            <a:pPr rtl="0"/>
            <a:endParaRPr lang="vi-VN" noProof="0" dirty="0"/>
          </a:p>
        </p:txBody>
      </p:sp>
      <p:sp>
        <p:nvSpPr>
          <p:cNvPr id="6" name="Slide Number Placeholder 5"/>
          <p:cNvSpPr>
            <a:spLocks noGrp="1"/>
          </p:cNvSpPr>
          <p:nvPr>
            <p:ph type="sldNum" sz="quarter" idx="12"/>
          </p:nvPr>
        </p:nvSpPr>
        <p:spPr>
          <a:xfrm>
            <a:off x="9894334" y="5410200"/>
            <a:ext cx="770888" cy="365125"/>
          </a:xfrm>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2120798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3" y="4304665"/>
            <a:ext cx="9909774" cy="819355"/>
          </a:xfrm>
        </p:spPr>
        <p:txBody>
          <a:bodyPr anchor="b">
            <a:normAutofit/>
          </a:bodyPr>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114" y="606426"/>
            <a:ext cx="9909773"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199"/>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067" y="5124020"/>
            <a:ext cx="9908278" cy="682472"/>
          </a:xfrm>
        </p:spPr>
        <p:txBody>
          <a:bodyPr>
            <a:normAutofit/>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591958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59" y="609600"/>
            <a:ext cx="9903375" cy="3429000"/>
          </a:xfrm>
        </p:spPr>
        <p:txBody>
          <a:bodyPr anchor="ctr">
            <a:normAutofit/>
          </a:bodyPr>
          <a:lstStyle>
            <a:lvl1pPr>
              <a:defRPr sz="3599"/>
            </a:lvl1pPr>
          </a:lstStyle>
          <a:p>
            <a:r>
              <a:rPr lang="en-US"/>
              <a:t>Click to edit Master title style</a:t>
            </a:r>
            <a:endParaRPr lang="en-US" dirty="0"/>
          </a:p>
        </p:txBody>
      </p:sp>
      <p:sp>
        <p:nvSpPr>
          <p:cNvPr id="4" name="Text Placeholder 3"/>
          <p:cNvSpPr>
            <a:spLocks noGrp="1"/>
          </p:cNvSpPr>
          <p:nvPr>
            <p:ph type="body" sz="half" idx="2"/>
          </p:nvPr>
        </p:nvSpPr>
        <p:spPr>
          <a:xfrm>
            <a:off x="1141113" y="4419600"/>
            <a:ext cx="9901880" cy="1371599"/>
          </a:xfrm>
        </p:spPr>
        <p:txBody>
          <a:bodyPr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2397975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609600"/>
            <a:ext cx="9300329" cy="2748429"/>
          </a:xfrm>
        </p:spPr>
        <p:txBody>
          <a:bodyPr anchor="ctr">
            <a:normAutofit/>
          </a:bodyPr>
          <a:lstStyle>
            <a:lvl1pPr>
              <a:defRPr sz="3599"/>
            </a:lvl1pPr>
          </a:lstStyle>
          <a:p>
            <a:r>
              <a:rPr lang="en-US"/>
              <a:t>Click to edit Master title style</a:t>
            </a:r>
            <a:endParaRPr lang="en-US" dirty="0"/>
          </a:p>
        </p:txBody>
      </p:sp>
      <p:sp>
        <p:nvSpPr>
          <p:cNvPr id="12" name="Text Placeholder 3"/>
          <p:cNvSpPr>
            <a:spLocks noGrp="1"/>
          </p:cNvSpPr>
          <p:nvPr>
            <p:ph type="body" sz="half" idx="13"/>
          </p:nvPr>
        </p:nvSpPr>
        <p:spPr>
          <a:xfrm>
            <a:off x="1720196" y="3365557"/>
            <a:ext cx="8750020" cy="548968"/>
          </a:xfrm>
        </p:spPr>
        <p:txBody>
          <a:bodyPr anchor="t">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114" y="4309919"/>
            <a:ext cx="9903422" cy="1489496"/>
          </a:xfrm>
        </p:spPr>
        <p:txBody>
          <a:bodyPr anchor="ctr">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
        <p:nvSpPr>
          <p:cNvPr id="60" name="TextBox 59"/>
          <p:cNvSpPr txBox="1"/>
          <p:nvPr/>
        </p:nvSpPr>
        <p:spPr>
          <a:xfrm>
            <a:off x="903277" y="732394"/>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
        <p:nvSpPr>
          <p:cNvPr id="61" name="TextBox 60"/>
          <p:cNvSpPr txBox="1"/>
          <p:nvPr/>
        </p:nvSpPr>
        <p:spPr>
          <a:xfrm>
            <a:off x="10534626" y="2764972"/>
            <a:ext cx="609441" cy="584776"/>
          </a:xfrm>
          <a:prstGeom prst="rect">
            <a:avLst/>
          </a:prstGeom>
        </p:spPr>
        <p:txBody>
          <a:bodyPr vert="horz" lIns="91416" tIns="45708" rIns="91416" bIns="4570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998" dirty="0">
                <a:solidFill>
                  <a:schemeClr val="tx1"/>
                </a:solidFill>
                <a:effectLst/>
              </a:rPr>
              <a:t>”</a:t>
            </a:r>
          </a:p>
        </p:txBody>
      </p:sp>
    </p:spTree>
    <p:extLst>
      <p:ext uri="{BB962C8B-B14F-4D97-AF65-F5344CB8AC3E}">
        <p14:creationId xmlns:p14="http://schemas.microsoft.com/office/powerpoint/2010/main" val="3751296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113" y="2134042"/>
            <a:ext cx="9903421" cy="2511835"/>
          </a:xfrm>
        </p:spPr>
        <p:txBody>
          <a:bodyPr anchor="b">
            <a:normAutofit/>
          </a:bodyPr>
          <a:lstStyle>
            <a:lvl1pPr>
              <a:defRPr sz="3599"/>
            </a:lvl1pPr>
          </a:lstStyle>
          <a:p>
            <a:r>
              <a:rPr lang="en-US"/>
              <a:t>Click to edit Master title style</a:t>
            </a:r>
            <a:endParaRPr lang="en-US" dirty="0"/>
          </a:p>
        </p:txBody>
      </p:sp>
      <p:sp>
        <p:nvSpPr>
          <p:cNvPr id="4" name="Text Placeholder 3"/>
          <p:cNvSpPr>
            <a:spLocks noGrp="1"/>
          </p:cNvSpPr>
          <p:nvPr>
            <p:ph type="body" sz="half" idx="2"/>
          </p:nvPr>
        </p:nvSpPr>
        <p:spPr>
          <a:xfrm>
            <a:off x="1141067" y="4657655"/>
            <a:ext cx="9901926" cy="1140644"/>
          </a:xfrm>
        </p:spPr>
        <p:txBody>
          <a:bodyPr anchor="t">
            <a:normAutofit/>
          </a:bodyPr>
          <a:lstStyle>
            <a:lvl1pPr marL="0" indent="0">
              <a:buNone/>
              <a:defRPr sz="1799"/>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2483834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116" y="609600"/>
            <a:ext cx="990341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113" y="2674463"/>
            <a:ext cx="319606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625" y="3360263"/>
            <a:ext cx="3207899"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3591" y="2677635"/>
            <a:ext cx="318355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3040" y="3363435"/>
            <a:ext cx="3194998"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0397" y="2674463"/>
            <a:ext cx="3194136" cy="685800"/>
          </a:xfrm>
        </p:spPr>
        <p:txBody>
          <a:bodyPr anchor="b">
            <a:noAutofit/>
          </a:bodyPr>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0397" y="3360263"/>
            <a:ext cx="3194136" cy="2430936"/>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DF1069-32CD-4216-BC9E-C4866D87C236}" type="datetime1">
              <a:rPr lang="vi-VN" smtClean="0"/>
              <a:pPr/>
              <a:t>09/07/2024</a:t>
            </a:fld>
            <a:endParaRPr lang="vi-VN" dirty="0"/>
          </a:p>
        </p:txBody>
      </p:sp>
      <p:sp>
        <p:nvSpPr>
          <p:cNvPr id="4" name="Footer Placeholder 3"/>
          <p:cNvSpPr>
            <a:spLocks noGrp="1"/>
          </p:cNvSpPr>
          <p:nvPr>
            <p:ph type="ftr" sz="quarter" idx="11"/>
          </p:nvPr>
        </p:nvSpPr>
        <p:spPr/>
        <p:txBody>
          <a:bodyPr/>
          <a:lstStyle/>
          <a:p>
            <a:pPr rtl="0"/>
            <a:endParaRPr lang="vi-VN" noProof="0" dirty="0"/>
          </a:p>
        </p:txBody>
      </p:sp>
      <p:sp>
        <p:nvSpPr>
          <p:cNvPr id="5" name="Slide Number Placeholder 4"/>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584506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114" y="609600"/>
            <a:ext cx="990341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116" y="4404596"/>
            <a:ext cx="3194408"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116" y="2666998"/>
            <a:ext cx="3194408"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116" y="4980859"/>
            <a:ext cx="3194408" cy="817843"/>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7884" y="4404596"/>
            <a:ext cx="3199567"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7884" y="2666998"/>
            <a:ext cx="319810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6424" y="4980857"/>
            <a:ext cx="3199567" cy="810342"/>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0523" y="4404595"/>
            <a:ext cx="3189910" cy="576262"/>
          </a:xfrm>
        </p:spPr>
        <p:txBody>
          <a:bodyPr anchor="b">
            <a:noAutofit/>
          </a:bodyPr>
          <a:lstStyle>
            <a:lvl1pPr marL="0" indent="0">
              <a:lnSpc>
                <a:spcPct val="90000"/>
              </a:lnSpc>
              <a:buNone/>
              <a:defRPr sz="19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0398" y="2666998"/>
            <a:ext cx="319413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1999"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0397" y="4980855"/>
            <a:ext cx="3194136" cy="810345"/>
          </a:xfrm>
        </p:spPr>
        <p:txBody>
          <a:bodyPr anchor="t">
            <a:normAutofit/>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1DF1069-32CD-4216-BC9E-C4866D87C236}" type="datetime1">
              <a:rPr lang="vi-VN" smtClean="0"/>
              <a:pPr/>
              <a:t>09/07/2024</a:t>
            </a:fld>
            <a:endParaRPr lang="vi-VN" dirty="0"/>
          </a:p>
        </p:txBody>
      </p:sp>
      <p:sp>
        <p:nvSpPr>
          <p:cNvPr id="4" name="Footer Placeholder 3"/>
          <p:cNvSpPr>
            <a:spLocks noGrp="1"/>
          </p:cNvSpPr>
          <p:nvPr>
            <p:ph type="ftr" sz="quarter" idx="11"/>
          </p:nvPr>
        </p:nvSpPr>
        <p:spPr/>
        <p:txBody>
          <a:bodyPr/>
          <a:lstStyle/>
          <a:p>
            <a:pPr rtl="0"/>
            <a:endParaRPr lang="vi-VN" noProof="0" dirty="0"/>
          </a:p>
        </p:txBody>
      </p:sp>
      <p:sp>
        <p:nvSpPr>
          <p:cNvPr id="5" name="Slide Number Placeholder 4"/>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451954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DF1069-32CD-4216-BC9E-C4866D87C236}" type="datetime1">
              <a:rPr lang="vi-VN" smtClean="0"/>
              <a:pPr/>
              <a:t>09/07/2024</a:t>
            </a:fld>
            <a:endParaRPr lang="vi-VN" dirty="0"/>
          </a:p>
        </p:txBody>
      </p:sp>
      <p:sp>
        <p:nvSpPr>
          <p:cNvPr id="5" name="Footer Placeholder 4"/>
          <p:cNvSpPr>
            <a:spLocks noGrp="1"/>
          </p:cNvSpPr>
          <p:nvPr>
            <p:ph type="ftr" sz="quarter" idx="11"/>
          </p:nvPr>
        </p:nvSpPr>
        <p:spPr/>
        <p:txBody>
          <a:bodyPr/>
          <a:lstStyle/>
          <a:p>
            <a:pPr rtl="0"/>
            <a:endParaRPr lang="vi-VN" noProof="0" dirty="0"/>
          </a:p>
        </p:txBody>
      </p:sp>
      <p:sp>
        <p:nvSpPr>
          <p:cNvPr id="6" name="Slide Number Placeholder 5"/>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631051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0046" y="609600"/>
            <a:ext cx="2004489"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113" y="609600"/>
            <a:ext cx="7746572"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DF1069-32CD-4216-BC9E-C4866D87C236}" type="datetime1">
              <a:rPr lang="vi-VN" smtClean="0"/>
              <a:pPr/>
              <a:t>09/07/2024</a:t>
            </a:fld>
            <a:endParaRPr lang="vi-VN" dirty="0"/>
          </a:p>
        </p:txBody>
      </p:sp>
      <p:sp>
        <p:nvSpPr>
          <p:cNvPr id="5" name="Footer Placeholder 4"/>
          <p:cNvSpPr>
            <a:spLocks noGrp="1"/>
          </p:cNvSpPr>
          <p:nvPr>
            <p:ph type="ftr" sz="quarter" idx="11"/>
          </p:nvPr>
        </p:nvSpPr>
        <p:spPr/>
        <p:txBody>
          <a:bodyPr/>
          <a:lstStyle/>
          <a:p>
            <a:pPr rtl="0"/>
            <a:endParaRPr lang="vi-VN" noProof="0" dirty="0"/>
          </a:p>
        </p:txBody>
      </p:sp>
      <p:sp>
        <p:nvSpPr>
          <p:cNvPr id="6" name="Slide Number Placeholder 5"/>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2830015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1DF1069-32CD-4216-BC9E-C4866D87C236}" type="datetime1">
              <a:rPr lang="vi-VN" smtClean="0"/>
              <a:pPr/>
              <a:t>09/07/2024</a:t>
            </a:fld>
            <a:endParaRPr lang="vi-VN" dirty="0"/>
          </a:p>
        </p:txBody>
      </p:sp>
      <p:sp>
        <p:nvSpPr>
          <p:cNvPr id="5" name="Footer Placeholder 4"/>
          <p:cNvSpPr>
            <a:spLocks noGrp="1"/>
          </p:cNvSpPr>
          <p:nvPr>
            <p:ph type="ftr" sz="quarter" idx="11"/>
          </p:nvPr>
        </p:nvSpPr>
        <p:spPr/>
        <p:txBody>
          <a:bodyPr/>
          <a:lstStyle/>
          <a:p>
            <a:pPr rtl="0"/>
            <a:endParaRPr lang="vi-VN" noProof="0" dirty="0"/>
          </a:p>
        </p:txBody>
      </p:sp>
      <p:sp>
        <p:nvSpPr>
          <p:cNvPr id="6" name="Slide Number Placeholder 5"/>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842112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114" y="1419227"/>
            <a:ext cx="9903420" cy="2852737"/>
          </a:xfrm>
        </p:spPr>
        <p:txBody>
          <a:bodyPr anchor="b">
            <a:normAutofit/>
          </a:bodyPr>
          <a:lstStyle>
            <a:lvl1pPr>
              <a:defRPr sz="3599"/>
            </a:lvl1pPr>
          </a:lstStyle>
          <a:p>
            <a:r>
              <a:rPr lang="en-US"/>
              <a:t>Click to edit Master title style</a:t>
            </a:r>
            <a:endParaRPr lang="en-US" dirty="0"/>
          </a:p>
        </p:txBody>
      </p:sp>
      <p:sp>
        <p:nvSpPr>
          <p:cNvPr id="3" name="Text Placeholder 2"/>
          <p:cNvSpPr>
            <a:spLocks noGrp="1"/>
          </p:cNvSpPr>
          <p:nvPr>
            <p:ph type="body" idx="1"/>
          </p:nvPr>
        </p:nvSpPr>
        <p:spPr>
          <a:xfrm>
            <a:off x="1141114" y="4424362"/>
            <a:ext cx="9903420" cy="1374776"/>
          </a:xfrm>
        </p:spPr>
        <p:txBody>
          <a:bodyPr>
            <a:normAutofit/>
          </a:bodyPr>
          <a:lstStyle>
            <a:lvl1pPr marL="0" indent="0">
              <a:buNone/>
              <a:defRPr sz="1799" cap="all" baseline="0">
                <a:solidFill>
                  <a:schemeClr val="tx1">
                    <a:tint val="75000"/>
                  </a:schemeClr>
                </a:solidFill>
              </a:defRPr>
            </a:lvl1pPr>
            <a:lvl2pPr marL="457063" indent="0">
              <a:buNone/>
              <a:defRPr sz="17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DF1069-32CD-4216-BC9E-C4866D87C236}" type="datetime1">
              <a:rPr lang="vi-VN" smtClean="0"/>
              <a:pPr/>
              <a:t>09/07/2024</a:t>
            </a:fld>
            <a:endParaRPr lang="vi-VN" dirty="0"/>
          </a:p>
        </p:txBody>
      </p:sp>
      <p:sp>
        <p:nvSpPr>
          <p:cNvPr id="5" name="Footer Placeholder 4"/>
          <p:cNvSpPr>
            <a:spLocks noGrp="1"/>
          </p:cNvSpPr>
          <p:nvPr>
            <p:ph type="ftr" sz="quarter" idx="11"/>
          </p:nvPr>
        </p:nvSpPr>
        <p:spPr/>
        <p:txBody>
          <a:bodyPr/>
          <a:lstStyle/>
          <a:p>
            <a:pPr rtl="0"/>
            <a:endParaRPr lang="vi-VN" noProof="0" dirty="0"/>
          </a:p>
        </p:txBody>
      </p:sp>
      <p:sp>
        <p:nvSpPr>
          <p:cNvPr id="6" name="Slide Number Placeholder 5"/>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657203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113" y="2249486"/>
            <a:ext cx="487711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593" y="2249486"/>
            <a:ext cx="487394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4250411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114" y="619127"/>
            <a:ext cx="990342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69663" y="2249486"/>
            <a:ext cx="4648572" cy="823912"/>
          </a:xfrm>
        </p:spPr>
        <p:txBody>
          <a:bodyPr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113" y="3073398"/>
            <a:ext cx="487712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9141" y="2249485"/>
            <a:ext cx="4645392" cy="823912"/>
          </a:xfrm>
        </p:spPr>
        <p:txBody>
          <a:bodyPr anchor="b"/>
          <a:lstStyle>
            <a:lvl1pPr marL="0" indent="0">
              <a:lnSpc>
                <a:spcPct val="90000"/>
              </a:lnSpc>
              <a:buNone/>
              <a:defRPr sz="2399" b="0" cap="all" baseline="0">
                <a:solidFill>
                  <a:schemeClr val="tx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593" y="3073398"/>
            <a:ext cx="487394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1DF1069-32CD-4216-BC9E-C4866D87C236}" type="datetime1">
              <a:rPr lang="vi-VN" smtClean="0"/>
              <a:pPr/>
              <a:t>09/07/2024</a:t>
            </a:fld>
            <a:endParaRPr lang="vi-VN" dirty="0"/>
          </a:p>
        </p:txBody>
      </p:sp>
      <p:sp>
        <p:nvSpPr>
          <p:cNvPr id="8" name="Footer Placeholder 7"/>
          <p:cNvSpPr>
            <a:spLocks noGrp="1"/>
          </p:cNvSpPr>
          <p:nvPr>
            <p:ph type="ftr" sz="quarter" idx="11"/>
          </p:nvPr>
        </p:nvSpPr>
        <p:spPr/>
        <p:txBody>
          <a:bodyPr/>
          <a:lstStyle/>
          <a:p>
            <a:pPr rtl="0"/>
            <a:endParaRPr lang="vi-VN" noProof="0" dirty="0"/>
          </a:p>
        </p:txBody>
      </p:sp>
      <p:sp>
        <p:nvSpPr>
          <p:cNvPr id="9" name="Slide Number Placeholder 8"/>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15969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1DF1069-32CD-4216-BC9E-C4866D87C236}" type="datetime1">
              <a:rPr lang="vi-VN" smtClean="0"/>
              <a:pPr/>
              <a:t>09/07/2024</a:t>
            </a:fld>
            <a:endParaRPr lang="vi-VN" dirty="0"/>
          </a:p>
        </p:txBody>
      </p:sp>
      <p:sp>
        <p:nvSpPr>
          <p:cNvPr id="4" name="Footer Placeholder 3"/>
          <p:cNvSpPr>
            <a:spLocks noGrp="1"/>
          </p:cNvSpPr>
          <p:nvPr>
            <p:ph type="ftr" sz="quarter" idx="11"/>
          </p:nvPr>
        </p:nvSpPr>
        <p:spPr/>
        <p:txBody>
          <a:bodyPr/>
          <a:lstStyle/>
          <a:p>
            <a:pPr rtl="0"/>
            <a:endParaRPr lang="vi-VN" noProof="0" dirty="0"/>
          </a:p>
        </p:txBody>
      </p:sp>
      <p:sp>
        <p:nvSpPr>
          <p:cNvPr id="5" name="Slide Number Placeholder 4"/>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53179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DF1069-32CD-4216-BC9E-C4866D87C236}" type="datetime1">
              <a:rPr lang="vi-VN" smtClean="0"/>
              <a:pPr/>
              <a:t>09/07/2024</a:t>
            </a:fld>
            <a:endParaRPr lang="vi-VN" dirty="0"/>
          </a:p>
        </p:txBody>
      </p:sp>
      <p:sp>
        <p:nvSpPr>
          <p:cNvPr id="3" name="Footer Placeholder 2"/>
          <p:cNvSpPr>
            <a:spLocks noGrp="1"/>
          </p:cNvSpPr>
          <p:nvPr>
            <p:ph type="ftr" sz="quarter" idx="11"/>
          </p:nvPr>
        </p:nvSpPr>
        <p:spPr/>
        <p:txBody>
          <a:bodyPr/>
          <a:lstStyle/>
          <a:p>
            <a:pPr rtl="0"/>
            <a:endParaRPr lang="vi-VN" noProof="0" dirty="0"/>
          </a:p>
        </p:txBody>
      </p:sp>
      <p:sp>
        <p:nvSpPr>
          <p:cNvPr id="4" name="Slide Number Placeholder 3"/>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341473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407" y="609601"/>
            <a:ext cx="3855033" cy="1639884"/>
          </a:xfrm>
        </p:spPr>
        <p:txBody>
          <a:bodyPr anchor="b"/>
          <a:lstStyle>
            <a:lvl1pPr>
              <a:defRPr sz="3199"/>
            </a:lvl1pPr>
          </a:lstStyle>
          <a:p>
            <a:r>
              <a:rPr lang="en-US"/>
              <a:t>Click to edit Master title style</a:t>
            </a:r>
            <a:endParaRPr lang="en-US" dirty="0"/>
          </a:p>
        </p:txBody>
      </p:sp>
      <p:sp>
        <p:nvSpPr>
          <p:cNvPr id="3" name="Content Placeholder 2"/>
          <p:cNvSpPr>
            <a:spLocks noGrp="1"/>
          </p:cNvSpPr>
          <p:nvPr>
            <p:ph idx="1"/>
          </p:nvPr>
        </p:nvSpPr>
        <p:spPr>
          <a:xfrm>
            <a:off x="5154858" y="592666"/>
            <a:ext cx="5889675"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407" y="2249486"/>
            <a:ext cx="3855033" cy="3541714"/>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84968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116" y="609600"/>
            <a:ext cx="5932963" cy="1639886"/>
          </a:xfrm>
        </p:spPr>
        <p:txBody>
          <a:bodyPr anchor="b"/>
          <a:lstStyle>
            <a:lvl1pPr>
              <a:defRPr sz="3199"/>
            </a:lvl1pPr>
          </a:lstStyle>
          <a:p>
            <a:r>
              <a:rPr lang="en-US"/>
              <a:t>Click to edit Master title style</a:t>
            </a:r>
            <a:endParaRPr lang="en-US" dirty="0"/>
          </a:p>
        </p:txBody>
      </p:sp>
      <p:sp>
        <p:nvSpPr>
          <p:cNvPr id="3" name="Picture Placeholder 2"/>
          <p:cNvSpPr>
            <a:spLocks noGrp="1" noChangeAspect="1"/>
          </p:cNvSpPr>
          <p:nvPr>
            <p:ph type="pic" idx="1"/>
          </p:nvPr>
        </p:nvSpPr>
        <p:spPr>
          <a:xfrm>
            <a:off x="7378799" y="609602"/>
            <a:ext cx="3665735"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r>
              <a:rPr lang="en-US"/>
              <a:t>Click icon to add picture</a:t>
            </a:r>
            <a:endParaRPr lang="en-US" dirty="0"/>
          </a:p>
        </p:txBody>
      </p:sp>
      <p:sp>
        <p:nvSpPr>
          <p:cNvPr id="4" name="Text Placeholder 3"/>
          <p:cNvSpPr>
            <a:spLocks noGrp="1"/>
          </p:cNvSpPr>
          <p:nvPr>
            <p:ph type="body" sz="half" idx="2"/>
          </p:nvPr>
        </p:nvSpPr>
        <p:spPr>
          <a:xfrm>
            <a:off x="1141113" y="2249486"/>
            <a:ext cx="5932966" cy="3541714"/>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1DF1069-32CD-4216-BC9E-C4866D87C236}" type="datetime1">
              <a:rPr lang="vi-VN" smtClean="0"/>
              <a:pPr/>
              <a:t>09/07/2024</a:t>
            </a:fld>
            <a:endParaRPr lang="vi-VN" dirty="0"/>
          </a:p>
        </p:txBody>
      </p:sp>
      <p:sp>
        <p:nvSpPr>
          <p:cNvPr id="6" name="Footer Placeholder 5"/>
          <p:cNvSpPr>
            <a:spLocks noGrp="1"/>
          </p:cNvSpPr>
          <p:nvPr>
            <p:ph type="ftr" sz="quarter" idx="11"/>
          </p:nvPr>
        </p:nvSpPr>
        <p:spPr/>
        <p:txBody>
          <a:bodyPr/>
          <a:lstStyle/>
          <a:p>
            <a:pPr rtl="0"/>
            <a:endParaRPr lang="vi-VN" noProof="0" dirty="0"/>
          </a:p>
        </p:txBody>
      </p:sp>
      <p:sp>
        <p:nvSpPr>
          <p:cNvPr id="7" name="Slide Number Placeholder 6"/>
          <p:cNvSpPr>
            <a:spLocks noGrp="1"/>
          </p:cNvSpPr>
          <p:nvPr>
            <p:ph type="sldNum" sz="quarter" idx="12"/>
          </p:nvPr>
        </p:nvSpPr>
        <p:spPr/>
        <p:txBody>
          <a:body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4098967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88828"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4" y="1"/>
            <a:ext cx="12050749"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116" y="618518"/>
            <a:ext cx="990341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115" y="2249487"/>
            <a:ext cx="990341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4979" y="5883277"/>
            <a:ext cx="2742486"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1DF1069-32CD-4216-BC9E-C4866D87C236}" type="datetime1">
              <a:rPr lang="vi-VN" smtClean="0"/>
              <a:pPr/>
              <a:t>09/07/2024</a:t>
            </a:fld>
            <a:endParaRPr lang="vi-VN" dirty="0"/>
          </a:p>
        </p:txBody>
      </p:sp>
      <p:sp>
        <p:nvSpPr>
          <p:cNvPr id="5" name="Footer Placeholder 4"/>
          <p:cNvSpPr>
            <a:spLocks noGrp="1"/>
          </p:cNvSpPr>
          <p:nvPr>
            <p:ph type="ftr" sz="quarter" idx="3"/>
          </p:nvPr>
        </p:nvSpPr>
        <p:spPr>
          <a:xfrm>
            <a:off x="1141114" y="5883276"/>
            <a:ext cx="6237684"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pPr rtl="0"/>
            <a:endParaRPr lang="vi-VN" noProof="0" dirty="0"/>
          </a:p>
        </p:txBody>
      </p:sp>
      <p:sp>
        <p:nvSpPr>
          <p:cNvPr id="6" name="Slide Number Placeholder 5"/>
          <p:cNvSpPr>
            <a:spLocks noGrp="1"/>
          </p:cNvSpPr>
          <p:nvPr>
            <p:ph type="sldNum" sz="quarter" idx="4"/>
          </p:nvPr>
        </p:nvSpPr>
        <p:spPr>
          <a:xfrm>
            <a:off x="10273645" y="5883275"/>
            <a:ext cx="770888"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B37DED6-D4C7-42EE-AB49-D2E39E64FDE4}" type="slidenum">
              <a:rPr lang="vi-VN" smtClean="0"/>
              <a:pPr/>
              <a:t>‹#›</a:t>
            </a:fld>
            <a:endParaRPr lang="vi-VN" dirty="0"/>
          </a:p>
        </p:txBody>
      </p:sp>
    </p:spTree>
    <p:extLst>
      <p:ext uri="{BB962C8B-B14F-4D97-AF65-F5344CB8AC3E}">
        <p14:creationId xmlns:p14="http://schemas.microsoft.com/office/powerpoint/2010/main" val="4219756053"/>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126" rtl="0" eaLnBrk="1" latinLnBrk="0" hangingPunct="1">
        <a:lnSpc>
          <a:spcPct val="90000"/>
        </a:lnSpc>
        <a:spcBef>
          <a:spcPct val="0"/>
        </a:spcBef>
        <a:buNone/>
        <a:defRPr sz="3599" kern="1200" cap="all" baseline="0">
          <a:solidFill>
            <a:schemeClr val="tx1"/>
          </a:solidFill>
          <a:latin typeface="+mj-lt"/>
          <a:ea typeface="+mj-ea"/>
          <a:cs typeface="+mj-cs"/>
        </a:defRPr>
      </a:lvl1pPr>
    </p:titleStyle>
    <p:bodyStyle>
      <a:lvl1pPr marL="228531" indent="-228531" algn="l" defTabSz="914126" rtl="0" eaLnBrk="1" latinLnBrk="0" hangingPunct="1">
        <a:lnSpc>
          <a:spcPct val="120000"/>
        </a:lnSpc>
        <a:spcBef>
          <a:spcPts val="1000"/>
        </a:spcBef>
        <a:buSzPct val="125000"/>
        <a:buFont typeface="Arial" panose="020B0604020202020204" pitchFamily="34" charset="0"/>
        <a:buChar char="•"/>
        <a:defRPr sz="2399" kern="1200">
          <a:solidFill>
            <a:schemeClr val="tx1"/>
          </a:solidFill>
          <a:latin typeface="+mn-lt"/>
          <a:ea typeface="+mn-ea"/>
          <a:cs typeface="+mn-cs"/>
        </a:defRPr>
      </a:lvl1pPr>
      <a:lvl2pPr marL="685594" indent="-228531" algn="l" defTabSz="914126" rtl="0" eaLnBrk="1" latinLnBrk="0" hangingPunct="1">
        <a:lnSpc>
          <a:spcPct val="120000"/>
        </a:lnSpc>
        <a:spcBef>
          <a:spcPts val="500"/>
        </a:spcBef>
        <a:buSzPct val="125000"/>
        <a:buFont typeface="Arial" panose="020B0604020202020204" pitchFamily="34" charset="0"/>
        <a:buChar char="•"/>
        <a:defRPr sz="1999" kern="1200">
          <a:solidFill>
            <a:schemeClr val="tx1"/>
          </a:solidFill>
          <a:latin typeface="+mn-lt"/>
          <a:ea typeface="+mn-ea"/>
          <a:cs typeface="+mn-cs"/>
        </a:defRPr>
      </a:lvl2pPr>
      <a:lvl3pPr marL="1142657" indent="-228531" algn="l" defTabSz="914126" rtl="0" eaLnBrk="1" latinLnBrk="0" hangingPunct="1">
        <a:lnSpc>
          <a:spcPct val="120000"/>
        </a:lnSpc>
        <a:spcBef>
          <a:spcPts val="500"/>
        </a:spcBef>
        <a:buSzPct val="125000"/>
        <a:buFont typeface="Arial" panose="020B0604020202020204" pitchFamily="34" charset="0"/>
        <a:buChar char="•"/>
        <a:defRPr sz="1799" kern="1200">
          <a:solidFill>
            <a:schemeClr val="tx1"/>
          </a:solidFill>
          <a:latin typeface="+mn-lt"/>
          <a:ea typeface="+mn-ea"/>
          <a:cs typeface="+mn-cs"/>
        </a:defRPr>
      </a:lvl3pPr>
      <a:lvl4pPr marL="1599720" indent="-228531" algn="l" defTabSz="914126"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6783" indent="-228531" algn="l" defTabSz="914126"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3846"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0908"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7971"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5034" indent="-228531" algn="l" defTabSz="914126"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11CD-6F5F-79B9-F0A8-63AA00E53501}"/>
              </a:ext>
            </a:extLst>
          </p:cNvPr>
          <p:cNvSpPr>
            <a:spLocks noGrp="1"/>
          </p:cNvSpPr>
          <p:nvPr>
            <p:ph type="title"/>
          </p:nvPr>
        </p:nvSpPr>
        <p:spPr>
          <a:xfrm>
            <a:off x="1141116" y="618518"/>
            <a:ext cx="10211096" cy="1057882"/>
          </a:xfrm>
        </p:spPr>
        <p:txBody>
          <a:bodyPr anchor="b">
            <a:normAutofit fontScale="90000"/>
          </a:bodyPr>
          <a:lstStyle/>
          <a:p>
            <a:r>
              <a:rPr lang="en-US" sz="6600" b="1" kern="100">
                <a:ln w="9525" cap="flat" cmpd="sng" algn="ctr">
                  <a:solidFill>
                    <a:srgbClr val="FFFFFF"/>
                  </a:solidFill>
                  <a:prstDash val="solid"/>
                  <a:round/>
                </a:ln>
                <a:effectLst>
                  <a:outerShdw blurRad="12700" dist="38100" dir="2700000" algn="tl">
                    <a:schemeClr val="accent5">
                      <a:lumMod val="60000"/>
                      <a:lumOff val="40000"/>
                    </a:schemeClr>
                  </a:outerShdw>
                </a:effectLst>
              </a:rPr>
              <a:t>T</a:t>
            </a:r>
            <a:r>
              <a:rPr lang="vi-VN" sz="6600" b="1" kern="100">
                <a:ln w="9525" cap="flat" cmpd="sng" algn="ctr">
                  <a:solidFill>
                    <a:srgbClr val="FFFFFF"/>
                  </a:solidFill>
                  <a:prstDash val="solid"/>
                  <a:round/>
                </a:ln>
                <a:effectLst>
                  <a:outerShdw blurRad="12700" dist="38100" dir="2700000" algn="tl">
                    <a:schemeClr val="accent5">
                      <a:lumMod val="60000"/>
                      <a:lumOff val="40000"/>
                    </a:schemeClr>
                  </a:outerShdw>
                </a:effectLst>
              </a:rPr>
              <a:t>ôn Vinh Đức Chúa Trời</a:t>
            </a:r>
            <a:endParaRPr lang="vi-VN" sz="6600"/>
          </a:p>
        </p:txBody>
      </p:sp>
      <p:pic>
        <p:nvPicPr>
          <p:cNvPr id="5" name="Content Placeholder 4" descr="An open book on a dock with a sunset in the background&#10;&#10;Description automatically generated">
            <a:extLst>
              <a:ext uri="{FF2B5EF4-FFF2-40B4-BE49-F238E27FC236}">
                <a16:creationId xmlns:a16="http://schemas.microsoft.com/office/drawing/2014/main" id="{3D7BD9D3-BCDD-0091-5A8C-F62E28F5D5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141116" y="2249488"/>
            <a:ext cx="10058696" cy="3541712"/>
          </a:xfrm>
          <a:noFill/>
        </p:spPr>
      </p:pic>
      <p:pic>
        <p:nvPicPr>
          <p:cNvPr id="4" name="Picture 3" descr="A blue cross and white doves on a black background&#10;&#10;Description automatically generated">
            <a:extLst>
              <a:ext uri="{FF2B5EF4-FFF2-40B4-BE49-F238E27FC236}">
                <a16:creationId xmlns:a16="http://schemas.microsoft.com/office/drawing/2014/main" id="{93886682-1E60-9597-0DFB-8481345B5E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046" y="4243954"/>
            <a:ext cx="2181356" cy="1542764"/>
          </a:xfrm>
          <a:prstGeom prst="rect">
            <a:avLst/>
          </a:prstGeom>
        </p:spPr>
      </p:pic>
    </p:spTree>
    <p:extLst>
      <p:ext uri="{BB962C8B-B14F-4D97-AF65-F5344CB8AC3E}">
        <p14:creationId xmlns:p14="http://schemas.microsoft.com/office/powerpoint/2010/main" val="76097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853107" y="1134681"/>
            <a:ext cx="2742596" cy="4255025"/>
          </a:xfrm>
        </p:spPr>
        <p:txBody>
          <a:bodyPr>
            <a:normAutofit/>
          </a:bodyPr>
          <a:lstStyle/>
          <a:p>
            <a:r>
              <a:rPr lang="vi-VN">
                <a:solidFill>
                  <a:srgbClr val="FFFFFF"/>
                </a:solidFill>
              </a:rPr>
              <a:t>Iv. THỂ LOẠI VÀ CƠ CẤU</a:t>
            </a: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132980" y="-13238"/>
            <a:ext cx="8096169" cy="5861317"/>
          </a:xfrm>
        </p:spPr>
        <p:txBody>
          <a:bodyPr>
            <a:noAutofit/>
          </a:bodyPr>
          <a:lstStyle/>
          <a:p>
            <a:pPr marL="0" marR="0">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Luca viết rằng ông đã “điều tra mọi việc ngay từ đầu” trong câu chuyện về Chúa Giêsu và ông đã viết “theo một trình tự” để Theophilus “có thể biết sự chắc chắn về những điều mà anh em đã được dạy” (Lc 1:3–4). </a:t>
            </a:r>
          </a:p>
          <a:p>
            <a:pPr marL="0" marR="0">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Vấn đề ở đây với việc phân loại là </a:t>
            </a:r>
            <a:r>
              <a:rPr lang="vi-VN" sz="2400" b="1" kern="100">
                <a:effectLst/>
                <a:latin typeface="Arial" panose="020B0604020202020204" pitchFamily="34" charset="0"/>
                <a:ea typeface="Arial" panose="020B0604020202020204" pitchFamily="34" charset="0"/>
                <a:cs typeface="Times New Roman" panose="02020603050405020304" pitchFamily="18" charset="0"/>
              </a:rPr>
              <a:t>nhân vật chính của Công vụ là Đức Chúa Trời chứ không phải bất kỳ tôi tớ nào của Ngài</a:t>
            </a:r>
            <a:r>
              <a:rPr lang="vi-VN" sz="2400" kern="100">
                <a:effectLst/>
                <a:latin typeface="Arial" panose="020B0604020202020204" pitchFamily="34" charset="0"/>
                <a:ea typeface="Arial" panose="020B0604020202020204" pitchFamily="34" charset="0"/>
                <a:cs typeface="Times New Roman" panose="02020603050405020304" pitchFamily="18" charset="0"/>
              </a:rPr>
              <a:t>. Vì vậy, nếu đó là một cuốn tiểu sử, thì nó thuộc loại đặc biệt, </a:t>
            </a:r>
            <a:r>
              <a:rPr lang="vi-VN" sz="2400" b="1" kern="100">
                <a:effectLst/>
                <a:latin typeface="Arial" panose="020B0604020202020204" pitchFamily="34" charset="0"/>
                <a:ea typeface="Arial" panose="020B0604020202020204" pitchFamily="34" charset="0"/>
                <a:cs typeface="Times New Roman" panose="02020603050405020304" pitchFamily="18" charset="0"/>
              </a:rPr>
              <a:t>một “thần học”, nếu bạn muốn</a:t>
            </a:r>
            <a:r>
              <a:rPr lang="vi-VN" sz="2400" kern="100">
                <a:effectLst/>
                <a:latin typeface="Arial" panose="020B0604020202020204" pitchFamily="34" charset="0"/>
                <a:ea typeface="Arial" panose="020B0604020202020204" pitchFamily="34" charset="0"/>
                <a:cs typeface="Times New Roman" panose="02020603050405020304" pitchFamily="18" charset="0"/>
              </a:rPr>
              <a:t>. Sự mờ nhạt của gen này</a:t>
            </a:r>
          </a:p>
          <a:p>
            <a:pPr marL="0" marR="0">
              <a:lnSpc>
                <a:spcPct val="115000"/>
              </a:lnSpc>
              <a:spcBef>
                <a:spcPts val="0"/>
              </a:spcBef>
              <a:spcAft>
                <a:spcPts val="800"/>
              </a:spcAft>
            </a:pPr>
            <a:r>
              <a:rPr lang="vi-VN" sz="2400" b="1" kern="100">
                <a:effectLst/>
                <a:latin typeface="Arial" panose="020B0604020202020204" pitchFamily="34" charset="0"/>
                <a:ea typeface="Arial" panose="020B0604020202020204" pitchFamily="34" charset="0"/>
                <a:cs typeface="Times New Roman" panose="02020603050405020304" pitchFamily="18" charset="0"/>
              </a:rPr>
              <a:t>Những dòng này chỉ ra tính độc đáo của Công vụ </a:t>
            </a:r>
            <a:r>
              <a:rPr lang="vi-VN" sz="2400" kern="100">
                <a:effectLst/>
                <a:latin typeface="Arial" panose="020B0604020202020204" pitchFamily="34" charset="0"/>
                <a:ea typeface="Arial" panose="020B0604020202020204" pitchFamily="34" charset="0"/>
                <a:cs typeface="Times New Roman" panose="02020603050405020304" pitchFamily="18" charset="0"/>
              </a:rPr>
              <a:t>và khiến người ta khó biết liệu nó nên được xếp vào loại lịch sử cổ xưa (câu chuyện về những việc làm vĩ đại) hay một dạng tiểu sử đặc biệt (câu chuyện về chỉ thị của Chúa, công cuộc cứu rỗi).</a:t>
            </a:r>
          </a:p>
        </p:txBody>
      </p:sp>
    </p:spTree>
    <p:extLst>
      <p:ext uri="{BB962C8B-B14F-4D97-AF65-F5344CB8AC3E}">
        <p14:creationId xmlns:p14="http://schemas.microsoft.com/office/powerpoint/2010/main" val="6822182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853107" y="1134681"/>
            <a:ext cx="2742596" cy="4255025"/>
          </a:xfrm>
        </p:spPr>
        <p:txBody>
          <a:bodyPr>
            <a:normAutofit/>
          </a:bodyPr>
          <a:lstStyle/>
          <a:p>
            <a:r>
              <a:rPr lang="vi-VN">
                <a:solidFill>
                  <a:srgbClr val="FFFFFF"/>
                </a:solidFill>
              </a:rPr>
              <a:t>Iv. THỂ LOẠI VÀ CƠ CẤU</a:t>
            </a: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21305" y="76200"/>
            <a:ext cx="7942525" cy="6281467"/>
          </a:xfrm>
        </p:spPr>
        <p:txBody>
          <a:bodyPr>
            <a:noAutofit/>
          </a:bodyPr>
          <a:lstStyle/>
          <a:p>
            <a:pPr marL="0" marR="0">
              <a:lnSpc>
                <a:spcPct val="115000"/>
              </a:lnSpc>
              <a:spcBef>
                <a:spcPts val="0"/>
              </a:spcBef>
              <a:spcAft>
                <a:spcPts val="800"/>
              </a:spcAft>
            </a:pPr>
            <a:r>
              <a:rPr lang="vi-VN" sz="3200" kern="100">
                <a:effectLst/>
                <a:latin typeface="Arial" panose="020B0604020202020204" pitchFamily="34" charset="0"/>
                <a:ea typeface="Arial" panose="020B0604020202020204" pitchFamily="34" charset="0"/>
                <a:cs typeface="Times New Roman" panose="02020603050405020304" pitchFamily="18" charset="0"/>
              </a:rPr>
              <a:t>Lu-ca đã đưa ra một số chìa khóa văn học đánh dấu các phần chính trong cuốn sách của ông. </a:t>
            </a:r>
          </a:p>
          <a:p>
            <a:pPr marL="0" marR="0">
              <a:lnSpc>
                <a:spcPct val="115000"/>
              </a:lnSpc>
              <a:spcBef>
                <a:spcPts val="0"/>
              </a:spcBef>
              <a:spcAft>
                <a:spcPts val="800"/>
              </a:spcAft>
            </a:pPr>
            <a:r>
              <a:rPr lang="vi-VN" sz="3200" kern="100">
                <a:effectLst/>
                <a:latin typeface="Arial" panose="020B0604020202020204" pitchFamily="34" charset="0"/>
                <a:ea typeface="Arial" panose="020B0604020202020204" pitchFamily="34" charset="0"/>
                <a:cs typeface="Times New Roman" panose="02020603050405020304" pitchFamily="18" charset="0"/>
              </a:rPr>
              <a:t>Những điều này xen kẽ giữa việc nói rằng lời Chúa lan rộng (6:7; 12:24; 19:20) và rằng hội thánh đã phát triển (9:31; 16:5). </a:t>
            </a:r>
          </a:p>
          <a:p>
            <a:pPr marL="0" marR="0">
              <a:lnSpc>
                <a:spcPct val="115000"/>
              </a:lnSpc>
              <a:spcBef>
                <a:spcPts val="0"/>
              </a:spcBef>
              <a:spcAft>
                <a:spcPts val="800"/>
              </a:spcAft>
            </a:pPr>
            <a:r>
              <a:rPr lang="vi-VN" sz="3200" kern="100">
                <a:effectLst/>
                <a:latin typeface="Arial" panose="020B0604020202020204" pitchFamily="34" charset="0"/>
                <a:ea typeface="Arial" panose="020B0604020202020204" pitchFamily="34" charset="0"/>
                <a:cs typeface="Times New Roman" panose="02020603050405020304" pitchFamily="18" charset="0"/>
              </a:rPr>
              <a:t>Một số người coi mục đích của cuốn sách là lời biện hộ cho chức vụ tông đồ của Phao-lô. </a:t>
            </a:r>
          </a:p>
        </p:txBody>
      </p:sp>
    </p:spTree>
    <p:extLst>
      <p:ext uri="{BB962C8B-B14F-4D97-AF65-F5344CB8AC3E}">
        <p14:creationId xmlns:p14="http://schemas.microsoft.com/office/powerpoint/2010/main" val="2083237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1290F-F45D-BC32-D0FE-6BF4245CBADA}"/>
              </a:ext>
            </a:extLst>
          </p:cNvPr>
          <p:cNvSpPr>
            <a:spLocks noGrp="1"/>
          </p:cNvSpPr>
          <p:nvPr>
            <p:ph type="title"/>
          </p:nvPr>
        </p:nvSpPr>
        <p:spPr/>
        <p:txBody>
          <a:bodyPr>
            <a:normAutofit fontScale="90000"/>
          </a:bodyPr>
          <a:lstStyle/>
          <a:p>
            <a:r>
              <a:rPr lang="vi-VN">
                <a:solidFill>
                  <a:srgbClr val="FFFFFF"/>
                </a:solidFill>
              </a:rPr>
              <a:t>Iv. THỂ LOẠI VÀ CƠ CẤU - </a:t>
            </a:r>
            <a:r>
              <a:rPr lang="vi-VN"/>
              <a:t>SO SÁNH PETER VÀ PAUL</a:t>
            </a:r>
            <a:br>
              <a:rPr lang="vi-VN"/>
            </a:br>
            <a:endParaRPr lang="vi-VN"/>
          </a:p>
        </p:txBody>
      </p:sp>
      <p:sp>
        <p:nvSpPr>
          <p:cNvPr id="3" name="Content Placeholder 2">
            <a:extLst>
              <a:ext uri="{FF2B5EF4-FFF2-40B4-BE49-F238E27FC236}">
                <a16:creationId xmlns:a16="http://schemas.microsoft.com/office/drawing/2014/main" id="{16C93090-A0ED-3895-5FEF-DE0C53228594}"/>
              </a:ext>
            </a:extLst>
          </p:cNvPr>
          <p:cNvSpPr>
            <a:spLocks noGrp="1"/>
          </p:cNvSpPr>
          <p:nvPr>
            <p:ph idx="1"/>
          </p:nvPr>
        </p:nvSpPr>
        <p:spPr>
          <a:xfrm>
            <a:off x="0" y="1524000"/>
            <a:ext cx="12188825" cy="4952999"/>
          </a:xfrm>
        </p:spPr>
        <p:txBody>
          <a:bodyPr>
            <a:normAutofit/>
          </a:bodyPr>
          <a:lstStyle/>
          <a:p>
            <a:pPr marL="0" indent="0">
              <a:buNone/>
            </a:pPr>
            <a:r>
              <a:rPr lang="vi-VN" sz="1900"/>
              <a:t>Peter							Phao-lô</a:t>
            </a:r>
          </a:p>
          <a:p>
            <a:pPr marL="0" indent="0">
              <a:buNone/>
            </a:pPr>
            <a:r>
              <a:rPr lang="vi-VN" sz="1900"/>
              <a:t>3:1–11 Chữa lành người què từ lúc mới sinh		14:8–18 Chữa lành người què từ lúc mới sinh</a:t>
            </a:r>
          </a:p>
          <a:p>
            <a:pPr marL="0" indent="0">
              <a:buNone/>
            </a:pPr>
            <a:r>
              <a:rPr lang="vi-VN" sz="1900"/>
              <a:t>5:15–16 Cái bóng của Phi-ê-rơ đã chữa lành mọi người	19:11–12 Khăn tay và tạp dề của Phaolô chữa 								lành bệnh cho mọi người</a:t>
            </a:r>
          </a:p>
          <a:p>
            <a:pPr marL="0" indent="0">
              <a:buNone/>
            </a:pPr>
            <a:r>
              <a:rPr lang="vi-VN" sz="1900"/>
              <a:t>5:17 Thành công khiến người Do Thái ghen tị		13:45 Thành công khiến người Do Thái ghen tị </a:t>
            </a:r>
          </a:p>
          <a:p>
            <a:pPr marL="0" indent="0">
              <a:buNone/>
            </a:pPr>
            <a:r>
              <a:rPr lang="vi-VN" sz="1900"/>
              <a:t>8:14–25 Chúa Thánh Linh đến qua việc Phi-ê-rơ đặt tay	19:1–10 Đức Thánh Linh đến qua sự đặt tay của 								Phao-lô</a:t>
            </a:r>
          </a:p>
          <a:p>
            <a:pPr marL="0" indent="0">
              <a:buNone/>
            </a:pPr>
            <a:r>
              <a:rPr lang="vi-VN" sz="1900"/>
              <a:t>8:9–24 Đối phó với Simon, một thầy phù thủy		13:6–11 Đối phó với Bar-Jesus, một thầy phù thủy</a:t>
            </a:r>
          </a:p>
          <a:p>
            <a:pPr marL="0" indent="0">
              <a:buNone/>
            </a:pPr>
            <a:r>
              <a:rPr lang="vi-VN" sz="1900"/>
              <a:t>9:36–41 Làm sống lại Dorcas				20:9–12 Làm sống lại Eutychus</a:t>
            </a:r>
          </a:p>
          <a:p>
            <a:pPr marL="0" indent="0">
              <a:buNone/>
            </a:pPr>
            <a:r>
              <a:rPr lang="vi-VN" sz="1900"/>
              <a:t>12:1–19 Phi-e-rơ bị cầm tù và được thả ra một cách	16:16–34 Phao-lô bị cầm tù và được thả ra một 		kỳ diệu						cách kỳ diệu</a:t>
            </a:r>
          </a:p>
          <a:p>
            <a:endParaRPr lang="vi-VN"/>
          </a:p>
        </p:txBody>
      </p:sp>
    </p:spTree>
    <p:extLst>
      <p:ext uri="{BB962C8B-B14F-4D97-AF65-F5344CB8AC3E}">
        <p14:creationId xmlns:p14="http://schemas.microsoft.com/office/powerpoint/2010/main" val="1091310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853107" y="1134681"/>
            <a:ext cx="2742596" cy="4255025"/>
          </a:xfrm>
        </p:spPr>
        <p:txBody>
          <a:bodyPr>
            <a:normAutofit/>
          </a:bodyPr>
          <a:lstStyle/>
          <a:p>
            <a:r>
              <a:rPr lang="vi-VN">
                <a:solidFill>
                  <a:srgbClr val="FFFFFF"/>
                </a:solidFill>
              </a:rPr>
              <a:t>Iv. THỂ LOẠI VÀ CƠ CẤU - Đề cương</a:t>
            </a: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21305" y="76200"/>
            <a:ext cx="7942525" cy="6281467"/>
          </a:xfrm>
        </p:spPr>
        <p:txBody>
          <a:bodyPr>
            <a:noAutofit/>
          </a:bodyPr>
          <a:lstStyle/>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I</a:t>
            </a:r>
            <a:r>
              <a:rPr lang="vi-VN" sz="1800" b="1" kern="100">
                <a:effectLst/>
                <a:latin typeface="Arial" panose="020B0604020202020204" pitchFamily="34" charset="0"/>
                <a:ea typeface="Arial" panose="020B0604020202020204" pitchFamily="34" charset="0"/>
                <a:cs typeface="Times New Roman" panose="02020603050405020304" pitchFamily="18" charset="0"/>
              </a:rPr>
              <a:t>. Hội thánh hiện hữu ở Giêrusalem </a:t>
            </a:r>
            <a:r>
              <a:rPr lang="vi-VN" sz="1800" kern="100">
                <a:effectLst/>
                <a:latin typeface="Arial" panose="020B0604020202020204" pitchFamily="34" charset="0"/>
                <a:ea typeface="Arial" panose="020B0604020202020204" pitchFamily="34" charset="0"/>
                <a:cs typeface="Times New Roman" panose="02020603050405020304" pitchFamily="18" charset="0"/>
              </a:rPr>
              <a:t>(Cv 1:1–6:7)</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A. Hội thánh được thành lập ở Giê-ru-sa-lem (Công vụ 1:1–2:47)</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B. Hội thánh được mở rộng ở Giê-ru-sa-lem (Công vụ 3:1–6:7)</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II. </a:t>
            </a:r>
            <a:r>
              <a:rPr lang="vi-VN" sz="1800" b="1" kern="100">
                <a:effectLst/>
                <a:latin typeface="Arial" panose="020B0604020202020204" pitchFamily="34" charset="0"/>
                <a:ea typeface="Arial" panose="020B0604020202020204" pitchFamily="34" charset="0"/>
                <a:cs typeface="Times New Roman" panose="02020603050405020304" pitchFamily="18" charset="0"/>
              </a:rPr>
              <a:t>Lời chứng của Giáo hội lan rộng đến Giu-đê và Sa-ma-ri </a:t>
            </a:r>
            <a:r>
              <a:rPr lang="vi-VN" sz="1800" kern="100">
                <a:effectLst/>
                <a:latin typeface="Arial" panose="020B0604020202020204" pitchFamily="34" charset="0"/>
                <a:ea typeface="Arial" panose="020B0604020202020204" pitchFamily="34" charset="0"/>
                <a:cs typeface="Times New Roman" panose="02020603050405020304" pitchFamily="18" charset="0"/>
              </a:rPr>
              <a:t>(Công vụ 6:8–9:31)</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A. Sự tử đạo của Ê-tiên gây ra sự phân tán (Công vụ 6:8–8:3)</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B. Phi-líp đi rao giảng (Công vụ 8:4–40)</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C. Sau-lơ được cải đạo và được kêu gọi vào chức vụ (Công vụ 9:1–31)</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III</a:t>
            </a:r>
            <a:r>
              <a:rPr lang="vi-VN" sz="1800" b="1" kern="100">
                <a:effectLst/>
                <a:latin typeface="Arial" panose="020B0604020202020204" pitchFamily="34" charset="0"/>
                <a:ea typeface="Arial" panose="020B0604020202020204" pitchFamily="34" charset="0"/>
                <a:cs typeface="Times New Roman" panose="02020603050405020304" pitchFamily="18" charset="0"/>
              </a:rPr>
              <a:t>. Lời chứng của Giáo hội lan rộng đến tận cùng trái đất </a:t>
            </a:r>
            <a:r>
              <a:rPr lang="vi-VN" sz="1800" kern="100">
                <a:effectLst/>
                <a:latin typeface="Arial" panose="020B0604020202020204" pitchFamily="34" charset="0"/>
                <a:ea typeface="Arial" panose="020B0604020202020204" pitchFamily="34" charset="0"/>
                <a:cs typeface="Times New Roman" panose="02020603050405020304" pitchFamily="18" charset="0"/>
              </a:rPr>
              <a:t>(Cv 9:32–28:31)</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A. Hội thánh tiến đến An-ti-ốt xứ Sy-ri (Công vụ 9:32–12:24)</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B. Hội thánh tiến đến đảo Síp và Tiểu Á (Công vụ 12:25–16:5)</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C. Giáo Hội tiến đến Bờ Tây Biển Aegean (Công Vụ Các Sứ Đồ 16:6–19:20)</a:t>
            </a:r>
          </a:p>
          <a:p>
            <a:pPr marL="0" marR="0" indent="0">
              <a:lnSpc>
                <a:spcPct val="115000"/>
              </a:lnSpc>
              <a:spcBef>
                <a:spcPts val="0"/>
              </a:spcBef>
              <a:spcAft>
                <a:spcPts val="800"/>
              </a:spcAft>
              <a:buNone/>
            </a:pPr>
            <a:r>
              <a:rPr lang="vi-VN" sz="1800" kern="100">
                <a:effectLst/>
                <a:latin typeface="Arial" panose="020B0604020202020204" pitchFamily="34" charset="0"/>
                <a:ea typeface="Arial" panose="020B0604020202020204" pitchFamily="34" charset="0"/>
                <a:cs typeface="Times New Roman" panose="02020603050405020304" pitchFamily="18" charset="0"/>
              </a:rPr>
              <a:t> D. Hội thánh tiến đến Rô-ma (Công vụ 19:21–28:31)</a:t>
            </a:r>
          </a:p>
        </p:txBody>
      </p:sp>
    </p:spTree>
    <p:extLst>
      <p:ext uri="{BB962C8B-B14F-4D97-AF65-F5344CB8AC3E}">
        <p14:creationId xmlns:p14="http://schemas.microsoft.com/office/powerpoint/2010/main" val="194999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a:bodyPr>
          <a:lstStyle/>
          <a:p>
            <a:r>
              <a:rPr lang="vi-VN">
                <a:solidFill>
                  <a:srgbClr val="FFFFFF"/>
                </a:solidFill>
              </a:rPr>
              <a:t>V. TIN NHẮN</a:t>
            </a: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Sự ra đời và tăng trưởng của hội thánh trong Công vụ cho thấy kế hoạch của Đức Chúa Trời nhằm lấy sứ điệp phúc âm  (Lu-ca 1; Công vụ 28:16–31).</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Quyền tối thượng của Đức Chúa Trời đóng một vai trò quan trọng trong các sự kiện của cả hai tập.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Sách Công vụ cũng bao gồm việc bảo vệ Cơ đốc giáo (Công vụ 28:30-31).</a:t>
            </a:r>
          </a:p>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862132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fontScale="90000"/>
          </a:bodyPr>
          <a:lstStyle/>
          <a:p>
            <a:r>
              <a:rPr lang="vi-VN">
                <a:solidFill>
                  <a:srgbClr val="FFFFFF"/>
                </a:solidFill>
              </a:rPr>
              <a:t>V. TIN NHẮN – 1. Hội thánh hiện hữu ở Giêrusalem (Cv 1:1–6:7) - A. Hội thánh được thành lập ở Giê-ru-sa-lem (Công vụ 1:1–2:47)</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A. </a:t>
            </a:r>
            <a:r>
              <a:rPr lang="vi-VN" sz="2800" b="1" kern="100">
                <a:effectLst/>
                <a:latin typeface="Arial" panose="020B0604020202020204" pitchFamily="34" charset="0"/>
                <a:ea typeface="Arial" panose="020B0604020202020204" pitchFamily="34" charset="0"/>
                <a:cs typeface="Times New Roman" panose="02020603050405020304" pitchFamily="18" charset="0"/>
              </a:rPr>
              <a:t>Hội thánh được thành lập ở Giê-ru-sa-lem</a:t>
            </a:r>
            <a:r>
              <a:rPr lang="vi-VN" sz="2800" kern="100">
                <a:effectLst/>
                <a:latin typeface="Arial" panose="020B0604020202020204" pitchFamily="34" charset="0"/>
                <a:ea typeface="Arial" panose="020B0604020202020204" pitchFamily="34" charset="0"/>
                <a:cs typeface="Times New Roman" panose="02020603050405020304" pitchFamily="18" charset="0"/>
              </a:rPr>
              <a:t> (Công vụ 1:1–2:47)</a:t>
            </a:r>
          </a:p>
          <a:p>
            <a:pPr marL="0" marR="0" indent="0">
              <a:lnSpc>
                <a:spcPct val="115000"/>
              </a:lnSpc>
              <a:spcBef>
                <a:spcPts val="0"/>
              </a:spcBef>
              <a:spcAft>
                <a:spcPts val="800"/>
              </a:spcAft>
              <a:buNone/>
            </a:pPr>
            <a:r>
              <a:rPr lang="vi-VN" sz="2400" b="1" kern="100">
                <a:effectLst/>
                <a:latin typeface="Arial" panose="020B0604020202020204" pitchFamily="34" charset="0"/>
                <a:ea typeface="Arial" panose="020B0604020202020204" pitchFamily="34" charset="0"/>
                <a:cs typeface="Times New Roman" panose="02020603050405020304" pitchFamily="18" charset="0"/>
              </a:rPr>
              <a:t>Công vụ bắt đầu bằng việc chuyển giao trách nhiệm và quyền hạn cho các tông đồ.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Sau khi sống lại, </a:t>
            </a:r>
            <a:r>
              <a:rPr lang="en-US" sz="2400" kern="100">
                <a:effectLst/>
                <a:latin typeface="Arial" panose="020B0604020202020204" pitchFamily="34" charset="0"/>
                <a:ea typeface="Arial" panose="020B0604020202020204" pitchFamily="34" charset="0"/>
                <a:cs typeface="Times New Roman" panose="02020603050405020304" pitchFamily="18" charset="0"/>
              </a:rPr>
              <a:t>Chúa Giêsu bảo các môn đồ ở Giê-ru-sa-lem chờ đợi lời hứa của Đức Chúa Cha, phép báp-têm bằng Đức Thánh Linh</a:t>
            </a:r>
            <a:r>
              <a:rPr lang="vi-VN" sz="2400" kern="100">
                <a:effectLst/>
                <a:latin typeface="Arial" panose="020B0604020202020204" pitchFamily="34" charset="0"/>
                <a:ea typeface="Arial" panose="020B0604020202020204" pitchFamily="34" charset="0"/>
                <a:cs typeface="Times New Roman" panose="02020603050405020304" pitchFamily="18" charset="0"/>
              </a:rPr>
              <a:t> (1:3–5) </a:t>
            </a:r>
          </a:p>
          <a:p>
            <a:pPr>
              <a:lnSpc>
                <a:spcPct val="115000"/>
              </a:lnSpc>
              <a:spcBef>
                <a:spcPts val="0"/>
              </a:spcBef>
              <a:spcAft>
                <a:spcPts val="800"/>
              </a:spcAft>
            </a:pPr>
            <a:r>
              <a:rPr lang="en-US" sz="2400" kern="100">
                <a:effectLst/>
                <a:latin typeface="Arial" panose="020B0604020202020204" pitchFamily="34" charset="0"/>
                <a:ea typeface="Arial" panose="020B0604020202020204" pitchFamily="34" charset="0"/>
                <a:cs typeface="Times New Roman" panose="02020603050405020304" pitchFamily="18" charset="0"/>
              </a:rPr>
              <a:t>Chúa Giêsu nhấn mạnh trách nhiệm hiện tại là làm chứng cho Ngài, từ Giêrusalem cho đến tận cùng trái đất</a:t>
            </a:r>
            <a:r>
              <a:rPr lang="vi-VN" sz="2400" kern="100">
                <a:effectLst/>
                <a:latin typeface="Arial" panose="020B0604020202020204" pitchFamily="34" charset="0"/>
                <a:ea typeface="Arial" panose="020B0604020202020204" pitchFamily="34" charset="0"/>
                <a:cs typeface="Times New Roman" panose="02020603050405020304" pitchFamily="18" charset="0"/>
              </a:rPr>
              <a:t> (1:6–11).</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Các tông đồ, một số phụ nữ và anh em của Chúa Giêsu, tổng cộng </a:t>
            </a:r>
            <a:r>
              <a:rPr lang="vi-VN" sz="2400" b="1" kern="100">
                <a:effectLst/>
                <a:latin typeface="Arial" panose="020B0604020202020204" pitchFamily="34" charset="0"/>
                <a:ea typeface="Arial" panose="020B0604020202020204" pitchFamily="34" charset="0"/>
                <a:cs typeface="Times New Roman" panose="02020603050405020304" pitchFamily="18" charset="0"/>
              </a:rPr>
              <a:t>khoảng 120 người</a:t>
            </a:r>
            <a:r>
              <a:rPr lang="vi-VN" sz="2400" kern="100">
                <a:effectLst/>
                <a:latin typeface="Arial" panose="020B0604020202020204" pitchFamily="34" charset="0"/>
                <a:ea typeface="Arial" panose="020B0604020202020204" pitchFamily="34" charset="0"/>
                <a:cs typeface="Times New Roman" panose="02020603050405020304" pitchFamily="18" charset="0"/>
              </a:rPr>
              <a:t>, trở lại phòng cao và chuyên tâm cầu nguyện. (1:15–26).</a:t>
            </a:r>
          </a:p>
        </p:txBody>
      </p:sp>
    </p:spTree>
    <p:extLst>
      <p:ext uri="{BB962C8B-B14F-4D97-AF65-F5344CB8AC3E}">
        <p14:creationId xmlns:p14="http://schemas.microsoft.com/office/powerpoint/2010/main" val="4156523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fontScale="90000"/>
          </a:bodyPr>
          <a:lstStyle/>
          <a:p>
            <a:r>
              <a:rPr lang="vi-VN">
                <a:solidFill>
                  <a:srgbClr val="FFFFFF"/>
                </a:solidFill>
              </a:rPr>
              <a:t>V. TIN NHẮN -1. Hội thánh hiện hữu ở Giêrusalem (Cv 1:1–6:7) - A. Hội thánh được thành lập ở Giê-ru-sa-lem (Công vụ 1:1–2:47)</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Đức Thánh Linh đã ngự xuống như món quà đã hứa từ Đức Chúa Cha, đúng như Chúa Giê-su đã phán (Lu-ca 24:49; Công vụ 1:5) ).</a:t>
            </a:r>
          </a:p>
          <a:p>
            <a:pPr>
              <a:lnSpc>
                <a:spcPct val="115000"/>
              </a:lnSpc>
              <a:spcBef>
                <a:spcPts val="0"/>
              </a:spcBef>
              <a:spcAft>
                <a:spcPts val="800"/>
              </a:spcAft>
            </a:pPr>
            <a:r>
              <a:rPr lang="vi-VN" sz="2400" b="1" kern="100">
                <a:effectLst/>
                <a:latin typeface="Arial" panose="020B0604020202020204" pitchFamily="34" charset="0"/>
                <a:ea typeface="Arial" panose="020B0604020202020204" pitchFamily="34" charset="0"/>
                <a:cs typeface="Times New Roman" panose="02020603050405020304" pitchFamily="18" charset="0"/>
              </a:rPr>
              <a:t>Sự hiện đến của Đức Thánh Linh trên các môn đồ </a:t>
            </a:r>
            <a:r>
              <a:rPr lang="vi-VN" sz="2400" kern="100">
                <a:effectLst/>
                <a:latin typeface="Arial" panose="020B0604020202020204" pitchFamily="34" charset="0"/>
                <a:ea typeface="Arial" panose="020B0604020202020204" pitchFamily="34" charset="0"/>
                <a:cs typeface="Times New Roman" panose="02020603050405020304" pitchFamily="18" charset="0"/>
              </a:rPr>
              <a:t>(2:1–4, 2:5, 2:11, 2:</a:t>
            </a:r>
            <a:r>
              <a:rPr lang="vi-VN" sz="2400" b="1" kern="100">
                <a:effectLst/>
                <a:latin typeface="Arial" panose="020B0604020202020204" pitchFamily="34" charset="0"/>
                <a:ea typeface="Arial" panose="020B0604020202020204" pitchFamily="34" charset="0"/>
                <a:cs typeface="Times New Roman" panose="02020603050405020304" pitchFamily="18" charset="0"/>
              </a:rPr>
              <a:t>14-40</a:t>
            </a:r>
            <a:r>
              <a:rPr lang="vi-VN" sz="2400" kern="100">
                <a:effectLst/>
                <a:latin typeface="Arial" panose="020B0604020202020204" pitchFamily="34" charset="0"/>
                <a:ea typeface="Arial" panose="020B0604020202020204" pitchFamily="34" charset="0"/>
                <a:cs typeface="Times New Roman" panose="02020603050405020304" pitchFamily="18" charset="0"/>
              </a:rPr>
              <a:t>, 2:18; xem Giô-ên 2:28–32, 2:22, 2:36).</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Công vụ 2:4–11 mô tả các thứ tiếng được các sứ đồ sử dụng (2:4, 2:8).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Nhận ra mình đã giết Đấng Mê-si, đám đông “bị thuyết phục sâu sắc và hỏi họ nên làm gì. Phi-e-rơ bảo họ hãy ăn năn (tức là thay đổi quan điểm) về Chúa Giê-su và ra khỏi “thế hệ bại hoại” đã giết Ngài (2:37–40). </a:t>
            </a:r>
          </a:p>
        </p:txBody>
      </p:sp>
    </p:spTree>
    <p:extLst>
      <p:ext uri="{BB962C8B-B14F-4D97-AF65-F5344CB8AC3E}">
        <p14:creationId xmlns:p14="http://schemas.microsoft.com/office/powerpoint/2010/main" val="5112390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fontScale="90000"/>
          </a:bodyPr>
          <a:lstStyle/>
          <a:p>
            <a:r>
              <a:rPr lang="vi-VN">
                <a:solidFill>
                  <a:srgbClr val="FFFFFF"/>
                </a:solidFill>
              </a:rPr>
              <a:t>V. TIN NHẮN – 1. Hội thánh hiện hữu ở Giêrusalem (Cv 1:1–6:7) - B. Hội thánh được mở rộng ở Giê-ru-sa-lem (Công vụ 3:1–6:7)</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B. </a:t>
            </a:r>
            <a:r>
              <a:rPr lang="vi-VN" sz="2800" b="1" kern="100">
                <a:effectLst/>
                <a:latin typeface="Arial" panose="020B0604020202020204" pitchFamily="34" charset="0"/>
                <a:ea typeface="Arial" panose="020B0604020202020204" pitchFamily="34" charset="0"/>
                <a:cs typeface="Times New Roman" panose="02020603050405020304" pitchFamily="18" charset="0"/>
              </a:rPr>
              <a:t>Hội thánh được mở rộng ở Giê-ru-sa-lem </a:t>
            </a:r>
            <a:r>
              <a:rPr lang="vi-VN" sz="2800" kern="100">
                <a:effectLst/>
                <a:latin typeface="Arial" panose="020B0604020202020204" pitchFamily="34" charset="0"/>
                <a:ea typeface="Arial" panose="020B0604020202020204" pitchFamily="34" charset="0"/>
                <a:cs typeface="Times New Roman" panose="02020603050405020304" pitchFamily="18" charset="0"/>
              </a:rPr>
              <a:t>(Công vụ 3:1–6:7)</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Đức Thánh Linh đã làm việc qua Phi-e-rơ và Giăng (3:1–11; 4:22). </a:t>
            </a:r>
          </a:p>
          <a:p>
            <a:pPr>
              <a:lnSpc>
                <a:spcPct val="115000"/>
              </a:lnSpc>
              <a:spcBef>
                <a:spcPts val="0"/>
              </a:spcBef>
              <a:spcAft>
                <a:spcPts val="800"/>
              </a:spcAft>
            </a:pPr>
            <a:r>
              <a:rPr lang="vi-VN" sz="2800" kern="100">
                <a:latin typeface="Arial" panose="020B0604020202020204" pitchFamily="34" charset="0"/>
                <a:ea typeface="Arial" panose="020B0604020202020204" pitchFamily="34" charset="0"/>
                <a:cs typeface="Times New Roman" panose="02020603050405020304" pitchFamily="18" charset="0"/>
              </a:rPr>
              <a:t>H</a:t>
            </a:r>
            <a:r>
              <a:rPr lang="vi-VN" sz="2800" kern="100">
                <a:effectLst/>
                <a:latin typeface="Arial" panose="020B0604020202020204" pitchFamily="34" charset="0"/>
                <a:ea typeface="Arial" panose="020B0604020202020204" pitchFamily="34" charset="0"/>
                <a:cs typeface="Times New Roman" panose="02020603050405020304" pitchFamily="18" charset="0"/>
              </a:rPr>
              <a:t>ọ nhận ra rằng điều gì đó siêu nhiên đã xảy ra (3:12-26, 3:22-26).</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Ngay lập tức có sự chống đối của giới lãnh đạo Do Thái (4:1-31, 4:7, 4:12, 4:13-22, 4:24-31).</a:t>
            </a:r>
          </a:p>
        </p:txBody>
      </p:sp>
    </p:spTree>
    <p:extLst>
      <p:ext uri="{BB962C8B-B14F-4D97-AF65-F5344CB8AC3E}">
        <p14:creationId xmlns:p14="http://schemas.microsoft.com/office/powerpoint/2010/main" val="31919703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fontScale="90000"/>
          </a:bodyPr>
          <a:lstStyle/>
          <a:p>
            <a:r>
              <a:rPr lang="vi-VN">
                <a:solidFill>
                  <a:srgbClr val="FFFFFF"/>
                </a:solidFill>
              </a:rPr>
              <a:t>V. TIN NHẮN – 1. Hội thánh hiện hữu ở Giêrusalem (Cv 1:1–6:7) - B. Hội thánh được mở rộng ở Giê-ru-sa-lem (Công vụ 3:1–6:7)</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Những </a:t>
            </a:r>
            <a:r>
              <a:rPr lang="vi-VN" sz="2800" b="1" kern="100">
                <a:effectLst/>
                <a:latin typeface="Arial" panose="020B0604020202020204" pitchFamily="34" charset="0"/>
                <a:ea typeface="Arial" panose="020B0604020202020204" pitchFamily="34" charset="0"/>
                <a:cs typeface="Times New Roman" panose="02020603050405020304" pitchFamily="18" charset="0"/>
              </a:rPr>
              <a:t>thách thức cũng đến </a:t>
            </a:r>
            <a:r>
              <a:rPr lang="vi-VN" sz="2800" kern="100">
                <a:effectLst/>
                <a:latin typeface="Arial" panose="020B0604020202020204" pitchFamily="34" charset="0"/>
                <a:ea typeface="Arial" panose="020B0604020202020204" pitchFamily="34" charset="0"/>
                <a:cs typeface="Times New Roman" panose="02020603050405020304" pitchFamily="18" charset="0"/>
              </a:rPr>
              <a:t>từ bên trong nhà thờ (4:32-37, 5:1-11). Đức Chúa Trời đáp trả bằng cái chết của A-na-nia và Sapphira nhằm ngăn chặn tội lỗi chết người này xâm nhập sâu hơn vào hội thánh.</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Khi những dấu kỳ phép lạ xảy ra (5:12-16), </a:t>
            </a:r>
            <a:r>
              <a:rPr lang="vi-VN" sz="2800" b="1" kern="100">
                <a:effectLst/>
                <a:latin typeface="Arial" panose="020B0604020202020204" pitchFamily="34" charset="0"/>
                <a:ea typeface="Arial" panose="020B0604020202020204" pitchFamily="34" charset="0"/>
                <a:cs typeface="Times New Roman" panose="02020603050405020304" pitchFamily="18" charset="0"/>
              </a:rPr>
              <a:t>hội thánh ngày càng phát triển</a:t>
            </a:r>
            <a:r>
              <a:rPr lang="vi-VN" sz="2800" kern="100">
                <a:effectLst/>
                <a:latin typeface="Arial" panose="020B0604020202020204" pitchFamily="34" charset="0"/>
                <a:ea typeface="Arial" panose="020B0604020202020204" pitchFamily="34" charset="0"/>
                <a:cs typeface="Times New Roman" panose="02020603050405020304" pitchFamily="18" charset="0"/>
              </a:rPr>
              <a:t>. Đầy ghen tị, các nhà lãnh đạo Do Thái đã bỏ tù các sứ đồ. Các sứ đồ tuyên bố rằng họ “</a:t>
            </a:r>
            <a:r>
              <a:rPr lang="vi-VN" sz="2800" b="1" kern="100">
                <a:effectLst/>
                <a:latin typeface="Arial" panose="020B0604020202020204" pitchFamily="34" charset="0"/>
                <a:ea typeface="Arial" panose="020B0604020202020204" pitchFamily="34" charset="0"/>
                <a:cs typeface="Times New Roman" panose="02020603050405020304" pitchFamily="18" charset="0"/>
              </a:rPr>
              <a:t>phải vâng lời Đức Chúa Trời hơn là vâng lời người ta</a:t>
            </a:r>
            <a:r>
              <a:rPr lang="vi-VN" sz="2800" kern="100">
                <a:effectLst/>
                <a:latin typeface="Arial" panose="020B0604020202020204" pitchFamily="34" charset="0"/>
                <a:ea typeface="Arial" panose="020B0604020202020204" pitchFamily="34" charset="0"/>
                <a:cs typeface="Times New Roman" panose="02020603050405020304" pitchFamily="18" charset="0"/>
              </a:rPr>
              <a:t>” (5:17–40). Bất chấp việc bị đánh đập, các sứ đồ vẫn </a:t>
            </a:r>
            <a:r>
              <a:rPr lang="vi-VN" sz="2800" b="1" kern="100">
                <a:effectLst/>
                <a:latin typeface="Arial" panose="020B0604020202020204" pitchFamily="34" charset="0"/>
                <a:ea typeface="Arial" panose="020B0604020202020204" pitchFamily="34" charset="0"/>
                <a:cs typeface="Times New Roman" panose="02020603050405020304" pitchFamily="18" charset="0"/>
              </a:rPr>
              <a:t>vui mừng vì được coi là xứng đáng chịu khổ vì Đấng Christ </a:t>
            </a:r>
            <a:r>
              <a:rPr lang="vi-VN" sz="2800" kern="100">
                <a:effectLst/>
                <a:latin typeface="Arial" panose="020B0604020202020204" pitchFamily="34" charset="0"/>
                <a:ea typeface="Arial" panose="020B0604020202020204" pitchFamily="34" charset="0"/>
                <a:cs typeface="Times New Roman" panose="02020603050405020304" pitchFamily="18" charset="0"/>
              </a:rPr>
              <a:t>(5:41–42).</a:t>
            </a:r>
          </a:p>
        </p:txBody>
      </p:sp>
    </p:spTree>
    <p:extLst>
      <p:ext uri="{BB962C8B-B14F-4D97-AF65-F5344CB8AC3E}">
        <p14:creationId xmlns:p14="http://schemas.microsoft.com/office/powerpoint/2010/main" val="10586149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4255025"/>
          </a:xfrm>
        </p:spPr>
        <p:txBody>
          <a:bodyPr>
            <a:normAutofit fontScale="90000"/>
          </a:bodyPr>
          <a:lstStyle/>
          <a:p>
            <a:r>
              <a:rPr lang="vi-VN">
                <a:solidFill>
                  <a:srgbClr val="FFFFFF"/>
                </a:solidFill>
              </a:rPr>
              <a:t>V. TIN NHẮN – 1. Hội thánh hiện hữu ở Giêrusalem (Cv 1:1–6:7) - B. Hội thánh được mở rộng ở Giê-ru-sa-lem (Công vụ 3:1–6:7)</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Ngoài ra, </a:t>
            </a:r>
            <a:r>
              <a:rPr lang="vi-VN" sz="2800" b="1" kern="100">
                <a:effectLst/>
                <a:latin typeface="Arial" panose="020B0604020202020204" pitchFamily="34" charset="0"/>
                <a:ea typeface="Arial" panose="020B0604020202020204" pitchFamily="34" charset="0"/>
                <a:cs typeface="Times New Roman" panose="02020603050405020304" pitchFamily="18" charset="0"/>
              </a:rPr>
              <a:t>nhiều thách thức nội bộ ập đến khiến lòng tham và sự ích kỷ ngày càng lớn trong hội thánh</a:t>
            </a:r>
            <a:r>
              <a:rPr lang="vi-VN" sz="2800" kern="100">
                <a:effectLst/>
                <a:latin typeface="Arial" panose="020B0604020202020204" pitchFamily="34" charset="0"/>
                <a:ea typeface="Arial" panose="020B0604020202020204" pitchFamily="34" charset="0"/>
                <a:cs typeface="Times New Roman" panose="02020603050405020304" pitchFamily="18" charset="0"/>
              </a:rPr>
              <a:t>. Những góa phụ của người Do Thái gốc Hy Lạp đã bị bỏ qua trong việc cung cấp thực phẩm hàng ngày (6:1-7). </a:t>
            </a:r>
          </a:p>
          <a:p>
            <a:pPr>
              <a:lnSpc>
                <a:spcPct val="115000"/>
              </a:lnSpc>
              <a:spcBef>
                <a:spcPts val="0"/>
              </a:spcBef>
              <a:spcAft>
                <a:spcPts val="800"/>
              </a:spcAft>
            </a:pPr>
            <a:r>
              <a:rPr lang="vi-VN" sz="2800" b="1" kern="100">
                <a:effectLst/>
                <a:latin typeface="Arial" panose="020B0604020202020204" pitchFamily="34" charset="0"/>
                <a:ea typeface="Arial" panose="020B0604020202020204" pitchFamily="34" charset="0"/>
                <a:cs typeface="Times New Roman" panose="02020603050405020304" pitchFamily="18" charset="0"/>
              </a:rPr>
              <a:t>Ở cuối phần chính đầu tiên của cuốn sách, Lu-ca tóm tắt </a:t>
            </a:r>
            <a:r>
              <a:rPr lang="vi-VN" sz="2800" kern="100">
                <a:effectLst/>
                <a:latin typeface="Arial" panose="020B0604020202020204" pitchFamily="34" charset="0"/>
                <a:ea typeface="Arial" panose="020B0604020202020204" pitchFamily="34" charset="0"/>
                <a:cs typeface="Times New Roman" panose="02020603050405020304" pitchFamily="18" charset="0"/>
              </a:rPr>
              <a:t>rằng “</a:t>
            </a:r>
            <a:r>
              <a:rPr lang="vi-VN" sz="2800" b="1" kern="100">
                <a:effectLst/>
                <a:latin typeface="Arial" panose="020B0604020202020204" pitchFamily="34" charset="0"/>
                <a:ea typeface="Arial" panose="020B0604020202020204" pitchFamily="34" charset="0"/>
                <a:cs typeface="Times New Roman" panose="02020603050405020304" pitchFamily="18" charset="0"/>
              </a:rPr>
              <a:t>việc rao giảng về Đức Chúa Trời phát triển mạnh mẽ, [và] số môn đồ ở Giê-ru-sa-lem tăng lên rất nhiều</a:t>
            </a:r>
            <a:r>
              <a:rPr lang="vi-VN" sz="2800" kern="100">
                <a:effectLst/>
                <a:latin typeface="Arial" panose="020B0604020202020204" pitchFamily="34" charset="0"/>
                <a:ea typeface="Arial" panose="020B0604020202020204" pitchFamily="34" charset="0"/>
                <a:cs typeface="Times New Roman" panose="02020603050405020304" pitchFamily="18" charset="0"/>
              </a:rPr>
              <a:t>” (6:7). Xuyên suốt sách Công vụ, </a:t>
            </a:r>
            <a:r>
              <a:rPr lang="vi-VN" sz="2800" b="1" kern="100">
                <a:effectLst/>
                <a:latin typeface="Arial" panose="020B0604020202020204" pitchFamily="34" charset="0"/>
                <a:ea typeface="Arial" panose="020B0604020202020204" pitchFamily="34" charset="0"/>
                <a:cs typeface="Times New Roman" panose="02020603050405020304" pitchFamily="18" charset="0"/>
              </a:rPr>
              <a:t>Lu-ca truy tìm sự phát triển về số lượng của hội thánh </a:t>
            </a:r>
            <a:r>
              <a:rPr lang="vi-VN" sz="2800" kern="100">
                <a:effectLst/>
                <a:latin typeface="Arial" panose="020B0604020202020204" pitchFamily="34" charset="0"/>
                <a:ea typeface="Arial" panose="020B0604020202020204" pitchFamily="34" charset="0"/>
                <a:cs typeface="Times New Roman" panose="02020603050405020304" pitchFamily="18" charset="0"/>
              </a:rPr>
              <a:t>như một bằng chứng về sự ban phước của Đức Chúa Trời.</a:t>
            </a:r>
          </a:p>
        </p:txBody>
      </p:sp>
    </p:spTree>
    <p:extLst>
      <p:ext uri="{BB962C8B-B14F-4D97-AF65-F5344CB8AC3E}">
        <p14:creationId xmlns:p14="http://schemas.microsoft.com/office/powerpoint/2010/main" val="26792245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11CD-6F5F-79B9-F0A8-63AA00E53501}"/>
              </a:ext>
            </a:extLst>
          </p:cNvPr>
          <p:cNvSpPr>
            <a:spLocks noGrp="1"/>
          </p:cNvSpPr>
          <p:nvPr>
            <p:ph type="title"/>
          </p:nvPr>
        </p:nvSpPr>
        <p:spPr>
          <a:xfrm>
            <a:off x="1141116" y="618518"/>
            <a:ext cx="10211096" cy="1057882"/>
          </a:xfrm>
        </p:spPr>
        <p:txBody>
          <a:bodyPr anchor="b">
            <a:normAutofit/>
          </a:bodyPr>
          <a:lstStyle/>
          <a:p>
            <a:r>
              <a:rPr lang="vi-VN" sz="5400" b="1" kern="100">
                <a:ln w="9525" cap="flat" cmpd="sng" algn="ctr">
                  <a:solidFill>
                    <a:srgbClr val="FFFFFF"/>
                  </a:solidFill>
                  <a:prstDash val="solid"/>
                  <a:round/>
                </a:ln>
                <a:effectLst>
                  <a:outerShdw blurRad="12700" dist="38100" dir="2700000" algn="tl">
                    <a:schemeClr val="accent5">
                      <a:lumMod val="60000"/>
                      <a:lumOff val="40000"/>
                    </a:schemeClr>
                  </a:outerShdw>
                </a:effectLst>
              </a:rPr>
              <a:t>Sơ lược tân ước 101 – ch 9</a:t>
            </a:r>
            <a:endParaRPr lang="vi-VN" sz="5400"/>
          </a:p>
        </p:txBody>
      </p:sp>
      <p:pic>
        <p:nvPicPr>
          <p:cNvPr id="5" name="Content Placeholder 4" descr="An open book on a dock with a sunset in the background&#10;&#10;Description automatically generated">
            <a:extLst>
              <a:ext uri="{FF2B5EF4-FFF2-40B4-BE49-F238E27FC236}">
                <a16:creationId xmlns:a16="http://schemas.microsoft.com/office/drawing/2014/main" id="{3D7BD9D3-BCDD-0091-5A8C-F62E28F5D5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141116" y="2614046"/>
            <a:ext cx="10058696" cy="3177154"/>
          </a:xfrm>
          <a:noFill/>
        </p:spPr>
      </p:pic>
      <p:pic>
        <p:nvPicPr>
          <p:cNvPr id="3" name="Picture 2" descr="A blue cross and white doves on a black background&#10;&#10;Description automatically generated">
            <a:extLst>
              <a:ext uri="{FF2B5EF4-FFF2-40B4-BE49-F238E27FC236}">
                <a16:creationId xmlns:a16="http://schemas.microsoft.com/office/drawing/2014/main" id="{C0DC3542-F59C-5E75-26FF-31DBCA9228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046" y="4243954"/>
            <a:ext cx="2181356" cy="1542764"/>
          </a:xfrm>
          <a:prstGeom prst="rect">
            <a:avLst/>
          </a:prstGeom>
        </p:spPr>
      </p:pic>
      <p:sp>
        <p:nvSpPr>
          <p:cNvPr id="4" name="TextBox 3">
            <a:extLst>
              <a:ext uri="{FF2B5EF4-FFF2-40B4-BE49-F238E27FC236}">
                <a16:creationId xmlns:a16="http://schemas.microsoft.com/office/drawing/2014/main" id="{5D3F45AC-9A28-AA84-D269-908E30956D59}"/>
              </a:ext>
            </a:extLst>
          </p:cNvPr>
          <p:cNvSpPr txBox="1"/>
          <p:nvPr/>
        </p:nvSpPr>
        <p:spPr>
          <a:xfrm>
            <a:off x="1979612" y="1676400"/>
            <a:ext cx="8229600" cy="830997"/>
          </a:xfrm>
          <a:prstGeom prst="rect">
            <a:avLst/>
          </a:prstGeom>
          <a:noFill/>
        </p:spPr>
        <p:txBody>
          <a:bodyPr wrap="square" rtlCol="0">
            <a:spAutoFit/>
          </a:bodyPr>
          <a:lstStyle/>
          <a:p>
            <a:r>
              <a:rPr lang="en-US" sz="4800"/>
              <a:t>http://www.Nuochangsong.org</a:t>
            </a:r>
            <a:endParaRPr lang="vi-VN" sz="4800"/>
          </a:p>
        </p:txBody>
      </p:sp>
    </p:spTree>
    <p:extLst>
      <p:ext uri="{BB962C8B-B14F-4D97-AF65-F5344CB8AC3E}">
        <p14:creationId xmlns:p14="http://schemas.microsoft.com/office/powerpoint/2010/main" val="3191015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5640699"/>
          </a:xfrm>
        </p:spPr>
        <p:txBody>
          <a:bodyPr>
            <a:normAutofit fontScale="90000"/>
          </a:bodyPr>
          <a:lstStyle/>
          <a:p>
            <a:r>
              <a:rPr lang="vi-VN">
                <a:solidFill>
                  <a:srgbClr val="FFFFFF"/>
                </a:solidFill>
              </a:rPr>
              <a:t>V. TIN NHẮN - 2. Lời chứng của Giáo hội lan rộng đến Giu-đê và Sa-ma-ri (Công vụ 6:8–9:31) - A. Sự tử đạo của Ê-tiên gây ra sự phân tán (Công vụ 6:8–8:3)</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A. </a:t>
            </a:r>
            <a:r>
              <a:rPr lang="vi-VN" sz="2800" b="1" kern="100">
                <a:effectLst/>
                <a:latin typeface="Arial" panose="020B0604020202020204" pitchFamily="34" charset="0"/>
                <a:ea typeface="Arial" panose="020B0604020202020204" pitchFamily="34" charset="0"/>
                <a:cs typeface="Times New Roman" panose="02020603050405020304" pitchFamily="18" charset="0"/>
              </a:rPr>
              <a:t>Sự tử đạo của Ê-tiên gây ra sự phân tán </a:t>
            </a:r>
            <a:r>
              <a:rPr lang="vi-VN" sz="2800" kern="100">
                <a:effectLst/>
                <a:latin typeface="Arial" panose="020B0604020202020204" pitchFamily="34" charset="0"/>
                <a:ea typeface="Arial" panose="020B0604020202020204" pitchFamily="34" charset="0"/>
                <a:cs typeface="Times New Roman" panose="02020603050405020304" pitchFamily="18" charset="0"/>
              </a:rPr>
              <a:t>(Công vụ 6:8–8:3)</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Lu-ca cho thấy sự tử đạo của Ê-tiên đã dẫn đến sự phân tán tín đồ sang Giu-đê và Sa-ma-ri như thế nào (6:8-8:3).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B. </a:t>
            </a:r>
            <a:r>
              <a:rPr lang="vi-VN" sz="2800" b="1" kern="100">
                <a:effectLst/>
                <a:latin typeface="Arial" panose="020B0604020202020204" pitchFamily="34" charset="0"/>
                <a:ea typeface="Arial" panose="020B0604020202020204" pitchFamily="34" charset="0"/>
                <a:cs typeface="Times New Roman" panose="02020603050405020304" pitchFamily="18" charset="0"/>
              </a:rPr>
              <a:t>Phi-líp đi rao giảng </a:t>
            </a:r>
            <a:r>
              <a:rPr lang="vi-VN" sz="2800" kern="100">
                <a:effectLst/>
                <a:latin typeface="Arial" panose="020B0604020202020204" pitchFamily="34" charset="0"/>
                <a:ea typeface="Arial" panose="020B0604020202020204" pitchFamily="34" charset="0"/>
                <a:cs typeface="Times New Roman" panose="02020603050405020304" pitchFamily="18" charset="0"/>
              </a:rPr>
              <a:t>(Công vụ 8:4–40)</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Phi-líp, một người khác trong “Bảy người” là người đầu tiên tích cực rao giảng phúc âm ra khỏi Giê-ru-sa-lem (8:4–40).</a:t>
            </a:r>
          </a:p>
        </p:txBody>
      </p:sp>
    </p:spTree>
    <p:extLst>
      <p:ext uri="{BB962C8B-B14F-4D97-AF65-F5344CB8AC3E}">
        <p14:creationId xmlns:p14="http://schemas.microsoft.com/office/powerpoint/2010/main" val="19116037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5640699"/>
          </a:xfrm>
        </p:spPr>
        <p:txBody>
          <a:bodyPr>
            <a:normAutofit fontScale="90000"/>
          </a:bodyPr>
          <a:lstStyle/>
          <a:p>
            <a:r>
              <a:rPr lang="vi-VN">
                <a:solidFill>
                  <a:srgbClr val="FFFFFF"/>
                </a:solidFill>
              </a:rPr>
              <a:t>V. TIN NHẮN - 2. Lời chứng của Giáo hội lan rộng đến Giu-đê và Sa-ma-ri (Công vụ 6:8–9:31) - B. Phi-líp đi rao giảng (Công vụ 8:4–40)</a:t>
            </a:r>
            <a:br>
              <a:rPr lang="vi-VN">
                <a:solidFill>
                  <a:srgbClr val="FFFFFF"/>
                </a:solidFill>
              </a:rPr>
            </a:b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Để đáp lại sự hoán cải của người Sa-ma-ri, </a:t>
            </a:r>
            <a:r>
              <a:rPr lang="vi-VN" sz="2800" b="1" kern="100">
                <a:effectLst/>
                <a:latin typeface="Arial" panose="020B0604020202020204" pitchFamily="34" charset="0"/>
                <a:ea typeface="Arial" panose="020B0604020202020204" pitchFamily="34" charset="0"/>
                <a:cs typeface="Times New Roman" panose="02020603050405020304" pitchFamily="18" charset="0"/>
              </a:rPr>
              <a:t>Phi-e-rơ và Giăng từ Giê-ru-sa-lem xuống, đặt tay trên các tân tín hữu và ban Đức Thánh Linh cho họ</a:t>
            </a:r>
            <a:r>
              <a:rPr lang="vi-VN" sz="2800" kern="100">
                <a:effectLst/>
                <a:latin typeface="Arial" panose="020B0604020202020204" pitchFamily="34" charset="0"/>
                <a:ea typeface="Arial" panose="020B0604020202020204" pitchFamily="34" charset="0"/>
                <a:cs typeface="Times New Roman" panose="02020603050405020304" pitchFamily="18" charset="0"/>
              </a:rPr>
              <a:t>. </a:t>
            </a:r>
          </a:p>
          <a:p>
            <a:pPr marL="0" marR="0" indent="0">
              <a:lnSpc>
                <a:spcPct val="115000"/>
              </a:lnSpc>
              <a:spcBef>
                <a:spcPts val="0"/>
              </a:spcBef>
              <a:spcAft>
                <a:spcPts val="800"/>
              </a:spcAft>
              <a:buNone/>
            </a:pPr>
            <a:r>
              <a:rPr lang="vi-VN" sz="2800" b="1" kern="100">
                <a:effectLst/>
                <a:latin typeface="Arial" panose="020B0604020202020204" pitchFamily="34" charset="0"/>
                <a:ea typeface="Arial" panose="020B0604020202020204" pitchFamily="34" charset="0"/>
                <a:cs typeface="Times New Roman" panose="02020603050405020304" pitchFamily="18" charset="0"/>
              </a:rPr>
              <a:t>Khi Simon thấy Đức Thánh Linh được ban qua các sứ đồ, ông đề nghị trả tiền để có được khả năng đó</a:t>
            </a:r>
            <a:r>
              <a:rPr lang="vi-VN" sz="2800" kern="100">
                <a:effectLst/>
                <a:latin typeface="Arial" panose="020B0604020202020204" pitchFamily="34" charset="0"/>
                <a:ea typeface="Arial" panose="020B0604020202020204" pitchFamily="34" charset="0"/>
                <a:cs typeface="Times New Roman" panose="02020603050405020304" pitchFamily="18" charset="0"/>
              </a:rPr>
              <a:t>. Phi-e-rơ nói một cách gay gắt với Si-môn, nói với ông về sự cần thiết phải ăn năn về sự gian ác này (7:18–25).</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Dưới sự lãnh đạo thiêng liêng, </a:t>
            </a:r>
            <a:r>
              <a:rPr lang="vi-VN" sz="2800" b="1" kern="100">
                <a:effectLst/>
                <a:latin typeface="Arial" panose="020B0604020202020204" pitchFamily="34" charset="0"/>
                <a:ea typeface="Arial" panose="020B0604020202020204" pitchFamily="34" charset="0"/>
                <a:cs typeface="Times New Roman" panose="02020603050405020304" pitchFamily="18" charset="0"/>
              </a:rPr>
              <a:t>Phi-líp đi về phía nam đến Ga-xa, nơi ông gặp một hoạn quan người Ê-thi-ô-bi </a:t>
            </a:r>
            <a:r>
              <a:rPr lang="vi-VN" sz="2800" kern="100">
                <a:effectLst/>
                <a:latin typeface="Arial" panose="020B0604020202020204" pitchFamily="34" charset="0"/>
                <a:ea typeface="Arial" panose="020B0604020202020204" pitchFamily="34" charset="0"/>
                <a:cs typeface="Times New Roman" panose="02020603050405020304" pitchFamily="18" charset="0"/>
              </a:rPr>
              <a:t>(8:26-39). </a:t>
            </a:r>
          </a:p>
        </p:txBody>
      </p:sp>
    </p:spTree>
    <p:extLst>
      <p:ext uri="{BB962C8B-B14F-4D97-AF65-F5344CB8AC3E}">
        <p14:creationId xmlns:p14="http://schemas.microsoft.com/office/powerpoint/2010/main" val="1077832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5640699"/>
          </a:xfrm>
        </p:spPr>
        <p:txBody>
          <a:bodyPr>
            <a:normAutofit fontScale="90000"/>
          </a:bodyPr>
          <a:lstStyle/>
          <a:p>
            <a:r>
              <a:rPr lang="vi-VN">
                <a:solidFill>
                  <a:srgbClr val="FFFFFF"/>
                </a:solidFill>
              </a:rPr>
              <a:t>V. TIN NHẮN - 2. Lời chứng của Giáo hội lan rộng đến Giu-đê và Sa-ma-ri (Công vụ 6:8–9:31) - B. Phi-líp đi rao giảng (Công vụ 8:4–40)</a:t>
            </a:r>
            <a:br>
              <a:rPr lang="vi-VN">
                <a:solidFill>
                  <a:srgbClr val="FFFFFF"/>
                </a:solidFill>
              </a:rPr>
            </a:b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1B3F77D-8C41-81B1-9FD7-2DCE6DB06658}"/>
              </a:ext>
            </a:extLst>
          </p:cNvPr>
          <p:cNvPicPr>
            <a:picLocks noChangeAspect="1"/>
          </p:cNvPicPr>
          <p:nvPr/>
        </p:nvPicPr>
        <p:blipFill>
          <a:blip r:embed="rId4"/>
          <a:stretch>
            <a:fillRect/>
          </a:stretch>
        </p:blipFill>
        <p:spPr>
          <a:xfrm>
            <a:off x="5710536" y="89478"/>
            <a:ext cx="5032076" cy="6616122"/>
          </a:xfrm>
          <a:prstGeom prst="rect">
            <a:avLst/>
          </a:prstGeom>
        </p:spPr>
      </p:pic>
    </p:spTree>
    <p:extLst>
      <p:ext uri="{BB962C8B-B14F-4D97-AF65-F5344CB8AC3E}">
        <p14:creationId xmlns:p14="http://schemas.microsoft.com/office/powerpoint/2010/main" val="1498817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134681"/>
            <a:ext cx="3295745" cy="5640699"/>
          </a:xfrm>
        </p:spPr>
        <p:txBody>
          <a:bodyPr>
            <a:normAutofit fontScale="90000"/>
          </a:bodyPr>
          <a:lstStyle/>
          <a:p>
            <a:r>
              <a:rPr lang="vi-VN">
                <a:solidFill>
                  <a:srgbClr val="FFFFFF"/>
                </a:solidFill>
              </a:rPr>
              <a:t>V. TIN NHẮN - 2. Lời chứng của Giáo hội lan rộng đến Giu-đê và Sa-ma-ri (Công vụ 6:8–9:31) - C. Sau-lơ được cải đạo và kêu gọi vào chức vụ (Công vụ 9:1–31)</a:t>
            </a:r>
            <a:br>
              <a:rPr lang="vi-VN">
                <a:solidFill>
                  <a:srgbClr val="FFFFFF"/>
                </a:solidFill>
              </a:rPr>
            </a:b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C. Sau-lơ được cải đạo và kêu gọi vào chức vụ (Công vụ 9:1–31)</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Một sự kiện mang tính quyết định xảy ra khi </a:t>
            </a:r>
            <a:r>
              <a:rPr lang="vi-VN" sz="2800" b="1" kern="100">
                <a:effectLst/>
                <a:latin typeface="Arial" panose="020B0604020202020204" pitchFamily="34" charset="0"/>
                <a:ea typeface="Arial" panose="020B0604020202020204" pitchFamily="34" charset="0"/>
                <a:cs typeface="Times New Roman" panose="02020603050405020304" pitchFamily="18" charset="0"/>
              </a:rPr>
              <a:t>Sau-lơ được cải đạo và được kêu gọi vào chức vụ </a:t>
            </a:r>
            <a:r>
              <a:rPr lang="vi-VN" sz="2800" kern="100">
                <a:effectLst/>
                <a:latin typeface="Arial" panose="020B0604020202020204" pitchFamily="34" charset="0"/>
                <a:ea typeface="Arial" panose="020B0604020202020204" pitchFamily="34" charset="0"/>
                <a:cs typeface="Times New Roman" panose="02020603050405020304" pitchFamily="18" charset="0"/>
              </a:rPr>
              <a:t>(9:1–30, 9:10–19, 9:20–30).</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Trong câu tóm tắt thứ hai (9:31), Lu-ca đề cập đến sự phát triển của các hội thánh khi họ </a:t>
            </a:r>
            <a:r>
              <a:rPr lang="vi-VN" sz="2800" b="1" kern="100">
                <a:effectLst/>
                <a:latin typeface="Arial" panose="020B0604020202020204" pitchFamily="34" charset="0"/>
                <a:ea typeface="Arial" panose="020B0604020202020204" pitchFamily="34" charset="0"/>
                <a:cs typeface="Times New Roman" panose="02020603050405020304" pitchFamily="18" charset="0"/>
              </a:rPr>
              <a:t>lan rộng khắp xứ Giu-đê, Ga-li-lê và Sa-ma-ri</a:t>
            </a:r>
            <a:r>
              <a:rPr lang="vi-VN" sz="2800" kern="100">
                <a:effectLst/>
                <a:latin typeface="Arial" panose="020B0604020202020204" pitchFamily="34"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2638338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A. Hội thánh tiến đến An-ti-ốt xứ Sy-ri (Công vụ 9:32–12:24)</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Giai đoạn tiếp theo trong sứ mạng của hội thánh đầu tiên chứng kiến </a:t>
            </a:r>
            <a:r>
              <a:rPr lang="vi-VN" sz="2800" b="1" kern="100">
                <a:effectLst/>
                <a:latin typeface="Arial" panose="020B0604020202020204" pitchFamily="34" charset="0"/>
                <a:ea typeface="Arial" panose="020B0604020202020204" pitchFamily="34" charset="0"/>
                <a:cs typeface="Times New Roman" panose="02020603050405020304" pitchFamily="18" charset="0"/>
              </a:rPr>
              <a:t>hội thánh tiến đến An-ti-ốt xứ Sy-ri </a:t>
            </a:r>
            <a:r>
              <a:rPr lang="vi-VN" sz="2800" kern="100">
                <a:effectLst/>
                <a:latin typeface="Arial" panose="020B0604020202020204" pitchFamily="34" charset="0"/>
                <a:ea typeface="Arial" panose="020B0604020202020204" pitchFamily="34" charset="0"/>
                <a:cs typeface="Times New Roman" panose="02020603050405020304" pitchFamily="18" charset="0"/>
              </a:rPr>
              <a:t>(9:32–12:24). </a:t>
            </a:r>
          </a:p>
          <a:p>
            <a:pPr marL="0" marR="0" indent="0">
              <a:lnSpc>
                <a:spcPct val="115000"/>
              </a:lnSpc>
              <a:spcBef>
                <a:spcPts val="0"/>
              </a:spcBef>
              <a:spcAft>
                <a:spcPts val="800"/>
              </a:spcAft>
              <a:buNone/>
            </a:pPr>
            <a:r>
              <a:rPr lang="vi-VN" sz="2800" b="1" kern="100">
                <a:effectLst/>
                <a:latin typeface="Arial" panose="020B0604020202020204" pitchFamily="34" charset="0"/>
                <a:ea typeface="Arial" panose="020B0604020202020204" pitchFamily="34" charset="0"/>
                <a:cs typeface="Times New Roman" panose="02020603050405020304" pitchFamily="18" charset="0"/>
              </a:rPr>
              <a:t>Trong câu chuyện đầu tiên</a:t>
            </a:r>
            <a:r>
              <a:rPr lang="vi-VN" sz="2800" kern="100">
                <a:effectLst/>
                <a:latin typeface="Arial" panose="020B0604020202020204" pitchFamily="34" charset="0"/>
                <a:ea typeface="Arial" panose="020B0604020202020204" pitchFamily="34" charset="0"/>
                <a:cs typeface="Times New Roman" panose="02020603050405020304" pitchFamily="18" charset="0"/>
              </a:rPr>
              <a:t>, Phi-e-rơ chữa lành người Aeneas bị liệt (9:32–35) và khiến Đô-ca sống lại từ cõi chết (9:36–43). Kết quả của những phép lạ này là “có nhiều người tin Chúa” (9:42).</a:t>
            </a:r>
          </a:p>
          <a:p>
            <a:pPr marL="0" marR="0" indent="0">
              <a:lnSpc>
                <a:spcPct val="115000"/>
              </a:lnSpc>
              <a:spcBef>
                <a:spcPts val="0"/>
              </a:spcBef>
              <a:spcAft>
                <a:spcPts val="800"/>
              </a:spcAft>
              <a:buNone/>
            </a:pPr>
            <a:r>
              <a:rPr lang="vi-VN" sz="2800" b="1" kern="100">
                <a:effectLst/>
                <a:latin typeface="Arial" panose="020B0604020202020204" pitchFamily="34" charset="0"/>
                <a:ea typeface="Arial" panose="020B0604020202020204" pitchFamily="34" charset="0"/>
                <a:cs typeface="Times New Roman" panose="02020603050405020304" pitchFamily="18" charset="0"/>
              </a:rPr>
              <a:t>Trong câu chuyện thứ hai</a:t>
            </a:r>
            <a:r>
              <a:rPr lang="vi-VN" sz="2800" kern="100">
                <a:effectLst/>
                <a:latin typeface="Arial" panose="020B0604020202020204" pitchFamily="34" charset="0"/>
                <a:ea typeface="Arial" panose="020B0604020202020204" pitchFamily="34" charset="0"/>
                <a:cs typeface="Times New Roman" panose="02020603050405020304" pitchFamily="18" charset="0"/>
              </a:rPr>
              <a:t>, Cọt-nây, một đội trưởng quân đội ngoại bang sống ở Sê-sa-rê, đã được thiên sứ từ Đức Chúa Trời chuẩn bị để tiếp nhận phúc âm (10:1-8). </a:t>
            </a:r>
          </a:p>
        </p:txBody>
      </p:sp>
    </p:spTree>
    <p:extLst>
      <p:ext uri="{BB962C8B-B14F-4D97-AF65-F5344CB8AC3E}">
        <p14:creationId xmlns:p14="http://schemas.microsoft.com/office/powerpoint/2010/main" val="37174773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A. Hội thánh tiến đến An-ti-ốt xứ Sy-ri (Công vụ 9:32–12:24)</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Câu chuyện chính tiếp theo tập trung vào một trung tâm mới dành cho mục vụ phúc âm ở An-ti-ốt thuộc xứ Sy-ri (11:19–30). </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Barnaba được mô tả là “người tốt, đầy Thánh </a:t>
            </a:r>
            <a:r>
              <a:rPr lang="vi-VN" sz="2800" kern="100">
                <a:latin typeface="Arial" panose="020B0604020202020204" pitchFamily="34" charset="0"/>
                <a:ea typeface="Arial" panose="020B0604020202020204" pitchFamily="34" charset="0"/>
                <a:cs typeface="Times New Roman" panose="02020603050405020304" pitchFamily="18" charset="0"/>
              </a:rPr>
              <a:t>Linh</a:t>
            </a:r>
            <a:r>
              <a:rPr lang="vi-VN" sz="2800" kern="100">
                <a:effectLst/>
                <a:latin typeface="Arial" panose="020B0604020202020204" pitchFamily="34" charset="0"/>
                <a:ea typeface="Arial" panose="020B0604020202020204" pitchFamily="34" charset="0"/>
                <a:cs typeface="Times New Roman" panose="02020603050405020304" pitchFamily="18" charset="0"/>
              </a:rPr>
              <a:t> và đức tin” (11:24). Barnabas đã đưa Saul (Paul) từ Tarsus đến giúp đỡ. Antioch là nơi đầu tiên mà các tín đồ được gọi là “Cơ đốc nhân - Christian” (11:26).</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Trong khi tất cả những điều này đang diễn ra, Đức Chúa Trời đã thể hiện sự chấp thuận tối thượng của Ngài đối với hội thánh (12:1–23).</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 Sự chia rẽ giữa Kitô giáo và Do Thái giáo ngày càng lớn hơn. </a:t>
            </a:r>
          </a:p>
        </p:txBody>
      </p:sp>
    </p:spTree>
    <p:extLst>
      <p:ext uri="{BB962C8B-B14F-4D97-AF65-F5344CB8AC3E}">
        <p14:creationId xmlns:p14="http://schemas.microsoft.com/office/powerpoint/2010/main" val="2002670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B. Hội thánh tiến đến đảo Síp và Tiểu Á (Công vụ 12:25–16:5)</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Tiếp theo, hội thánh tiến đến Síp và Tiểu Á (12:25–16:5).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Với tư cách là những người truyền giáo (12:25–13:3). Cùng với John Mark, Barnabas và Saul đã đến Síp là điểm đến đầu tiên của họ.</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Với điều này, Phao-lô và các cộng sự của ông bắt đầu cuộc hành trình truyền giáo đầu tiên của họ (13:4–14:27).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Ở Pisidian Antioch (13:14–52), Phao-lô đã rao giảng phúc âm (13:16–41) trong hội đường, nơi có một số người ngoại có mặt.</a:t>
            </a:r>
          </a:p>
        </p:txBody>
      </p:sp>
    </p:spTree>
    <p:extLst>
      <p:ext uri="{BB962C8B-B14F-4D97-AF65-F5344CB8AC3E}">
        <p14:creationId xmlns:p14="http://schemas.microsoft.com/office/powerpoint/2010/main" val="19370321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B. Hội thánh tiến đến đảo Síp và Tiểu Á (Công vụ 12:25–16:5)</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31594307-6AC8-30BE-8FE5-EBEB7C3AD760}"/>
              </a:ext>
            </a:extLst>
          </p:cNvPr>
          <p:cNvPicPr>
            <a:picLocks noChangeAspect="1"/>
          </p:cNvPicPr>
          <p:nvPr/>
        </p:nvPicPr>
        <p:blipFill>
          <a:blip r:embed="rId4"/>
          <a:stretch>
            <a:fillRect/>
          </a:stretch>
        </p:blipFill>
        <p:spPr>
          <a:xfrm>
            <a:off x="4336161" y="45147"/>
            <a:ext cx="7784819" cy="6736653"/>
          </a:xfrm>
          <a:prstGeom prst="rect">
            <a:avLst/>
          </a:prstGeom>
        </p:spPr>
      </p:pic>
    </p:spTree>
    <p:extLst>
      <p:ext uri="{BB962C8B-B14F-4D97-AF65-F5344CB8AC3E}">
        <p14:creationId xmlns:p14="http://schemas.microsoft.com/office/powerpoint/2010/main" val="3803724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B. Hội thánh tiến đến đảo Síp và Tiểu Á (Công vụ 12:25–16:5)</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Tại Lít-trơ (14:8–20), Phao-lô đã làm phép lạ chữa lành. Người dân tưởng các nhà truyền giáo là thần thánh nên muốn hiến tế cho họ (14:21, 14:27-28).</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Một cuộc tranh luận gay gắt đã nổ ra khi một số người từ Giê-ru-sa-lem đến dạy về sự cần thiết phải cắt bì cho những tín đồ mới là người ngoại (15:1–35, 15:10, 15:11; Ê-phê-sô 2:8–9).</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 Công Đồng Giêrusalem gồm những ai? xảy ra khi nào? và về chuyện gì? (Công vụ 15:1; 15:5, 15:7-11, 15:12; A-mốt 9:11–12; 15:13–21).</a:t>
            </a:r>
          </a:p>
        </p:txBody>
      </p:sp>
    </p:spTree>
    <p:extLst>
      <p:ext uri="{BB962C8B-B14F-4D97-AF65-F5344CB8AC3E}">
        <p14:creationId xmlns:p14="http://schemas.microsoft.com/office/powerpoint/2010/main" val="1647283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B. Hội thánh tiến đến đảo Síp và Tiểu Á (Công vụ 12:25–16:5)</a:t>
            </a: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061560" y="76200"/>
            <a:ext cx="7809596" cy="6629400"/>
          </a:xfrm>
        </p:spPr>
        <p:txBody>
          <a:bodyPr>
            <a:noAutofit/>
          </a:bodyPr>
          <a:lstStyle/>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Một lá thư được ban hành tuyên bố quan điểm chính thức của họ (15:22–30) và được lưu hành đến các hội thánh bày tỏ thẩm quyền sứ đồ.</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 Cuối cùng, cuộc hành trình truyền giáo thứ hai tiếp theo (15:36–18:22,15:36-16:4,13:13)  </a:t>
            </a:r>
          </a:p>
          <a:p>
            <a:pPr>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Khi được phục vụ, các hội thánh được củng cố về đức tin và số lượng ngày càng gia tăng (16:5).</a:t>
            </a:r>
          </a:p>
        </p:txBody>
      </p:sp>
    </p:spTree>
    <p:extLst>
      <p:ext uri="{BB962C8B-B14F-4D97-AF65-F5344CB8AC3E}">
        <p14:creationId xmlns:p14="http://schemas.microsoft.com/office/powerpoint/2010/main" val="41468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11CD-6F5F-79B9-F0A8-63AA00E53501}"/>
              </a:ext>
            </a:extLst>
          </p:cNvPr>
          <p:cNvSpPr>
            <a:spLocks noGrp="1"/>
          </p:cNvSpPr>
          <p:nvPr>
            <p:ph type="title"/>
          </p:nvPr>
        </p:nvSpPr>
        <p:spPr>
          <a:xfrm>
            <a:off x="1065212" y="618518"/>
            <a:ext cx="10363200" cy="1057882"/>
          </a:xfrm>
        </p:spPr>
        <p:txBody>
          <a:bodyPr anchor="b">
            <a:noAutofit/>
          </a:bodyPr>
          <a:lstStyle/>
          <a:p>
            <a:r>
              <a:rPr lang="vi-VN" sz="3200" b="1" kern="100">
                <a:ln w="9525" cap="flat" cmpd="sng" algn="ctr">
                  <a:solidFill>
                    <a:srgbClr val="FFFFFF"/>
                  </a:solidFill>
                  <a:prstDash val="solid"/>
                  <a:round/>
                </a:ln>
                <a:effectLst>
                  <a:outerShdw blurRad="12700" dist="38100" dir="2700000" algn="tl">
                    <a:schemeClr val="accent5">
                      <a:lumMod val="60000"/>
                      <a:lumOff val="40000"/>
                    </a:schemeClr>
                  </a:outerShdw>
                </a:effectLst>
              </a:rPr>
              <a:t>ch 9: Công vụ các sứ đồ - Mang thông điệp đến thế giới (</a:t>
            </a:r>
            <a:r>
              <a:rPr lang="en-US" sz="3200" b="1" kern="100">
                <a:ln w="9525" cap="flat" cmpd="sng" algn="ctr">
                  <a:solidFill>
                    <a:srgbClr val="FFFFFF"/>
                  </a:solidFill>
                  <a:prstDash val="solid"/>
                  <a:round/>
                </a:ln>
                <a:effectLst>
                  <a:outerShdw blurRad="12700" dist="38100" dir="2700000" algn="tl">
                    <a:schemeClr val="accent5">
                      <a:lumMod val="60000"/>
                      <a:lumOff val="40000"/>
                    </a:schemeClr>
                  </a:outerShdw>
                </a:effectLst>
              </a:rPr>
              <a:t>ACTS - Taking the Message to the World</a:t>
            </a:r>
            <a:r>
              <a:rPr lang="vi-VN" sz="3200" b="1" kern="100">
                <a:ln w="9525" cap="flat" cmpd="sng" algn="ctr">
                  <a:solidFill>
                    <a:srgbClr val="FFFFFF"/>
                  </a:solidFill>
                  <a:prstDash val="solid"/>
                  <a:round/>
                </a:ln>
                <a:effectLst>
                  <a:outerShdw blurRad="12700" dist="38100" dir="2700000" algn="tl">
                    <a:schemeClr val="accent5">
                      <a:lumMod val="60000"/>
                      <a:lumOff val="40000"/>
                    </a:schemeClr>
                  </a:outerShdw>
                </a:effectLst>
              </a:rPr>
              <a:t>)</a:t>
            </a:r>
            <a:endParaRPr lang="vi-VN" sz="3200"/>
          </a:p>
        </p:txBody>
      </p:sp>
      <p:pic>
        <p:nvPicPr>
          <p:cNvPr id="5" name="Content Placeholder 4" descr="An open book on a dock with a sunset in the background&#10;&#10;Description automatically generated">
            <a:extLst>
              <a:ext uri="{FF2B5EF4-FFF2-40B4-BE49-F238E27FC236}">
                <a16:creationId xmlns:a16="http://schemas.microsoft.com/office/drawing/2014/main" id="{3D7BD9D3-BCDD-0091-5A8C-F62E28F5D569}"/>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tretch/>
        </p:blipFill>
        <p:spPr>
          <a:xfrm>
            <a:off x="1141116" y="2249488"/>
            <a:ext cx="10058696" cy="3541712"/>
          </a:xfrm>
          <a:noFill/>
        </p:spPr>
      </p:pic>
      <p:pic>
        <p:nvPicPr>
          <p:cNvPr id="3" name="Picture 2" descr="A blue cross and white doves on a black background&#10;&#10;Description automatically generated">
            <a:extLst>
              <a:ext uri="{FF2B5EF4-FFF2-40B4-BE49-F238E27FC236}">
                <a16:creationId xmlns:a16="http://schemas.microsoft.com/office/drawing/2014/main" id="{2618DC43-1416-D2FA-4A1F-D43FFB8CB8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5046" y="4243954"/>
            <a:ext cx="2181356" cy="1542764"/>
          </a:xfrm>
          <a:prstGeom prst="rect">
            <a:avLst/>
          </a:prstGeom>
        </p:spPr>
      </p:pic>
    </p:spTree>
    <p:extLst>
      <p:ext uri="{BB962C8B-B14F-4D97-AF65-F5344CB8AC3E}">
        <p14:creationId xmlns:p14="http://schemas.microsoft.com/office/powerpoint/2010/main" val="14352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C. Giáo Hội tiến đến Bờ Tây Biển Aegean (Công Vụ Các Sứ Đồ 16:6–19:20)</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Khi đội truyền giáo tiến về phía tây, Đức Thánh Linh đã hướng dẫn đích đến của họ một cách có chủ quyền (16:1-12).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Điểm dừng chân đầu tiên ở Macedonia là Phi-líp (16:11–40), nơi Đức Chúa Trời dẫn Phao-lô đi tìm Ly-đi, người cải đạo đầu tiên ở Châu Âu.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Phao-lô và những người đồng hành của ông đến Tê-sa-lô-ni-ca nơi ông chỉ rao giảng trong ba ngày Sa-bát (17:1–9).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Tại Athens, Phao-lô được giải đến trước các triết gia theo chủ nghĩa Khoái lạc và Khắc kỷ ở Areopagus (17:15–34).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Phao-lô đến Cô-rinh-tô và làm nghề may lều để trang trải cuộc sống. </a:t>
            </a:r>
          </a:p>
        </p:txBody>
      </p:sp>
    </p:spTree>
    <p:extLst>
      <p:ext uri="{BB962C8B-B14F-4D97-AF65-F5344CB8AC3E}">
        <p14:creationId xmlns:p14="http://schemas.microsoft.com/office/powerpoint/2010/main" val="3877929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C. Giáo Hội tiến đến Bờ Tây Biển Aegean (Công Vụ Các Sứ Đồ 16:6–19:20)</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a:t>
            </a:r>
          </a:p>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6DB9AABF-88AC-31BC-EA38-0C6A71E58482}"/>
              </a:ext>
            </a:extLst>
          </p:cNvPr>
          <p:cNvPicPr>
            <a:picLocks noChangeAspect="1"/>
          </p:cNvPicPr>
          <p:nvPr/>
        </p:nvPicPr>
        <p:blipFill>
          <a:blip r:embed="rId4"/>
          <a:stretch>
            <a:fillRect/>
          </a:stretch>
        </p:blipFill>
        <p:spPr>
          <a:xfrm>
            <a:off x="4163671" y="2509"/>
            <a:ext cx="7968360" cy="6868727"/>
          </a:xfrm>
          <a:prstGeom prst="rect">
            <a:avLst/>
          </a:prstGeom>
        </p:spPr>
      </p:pic>
    </p:spTree>
    <p:extLst>
      <p:ext uri="{BB962C8B-B14F-4D97-AF65-F5344CB8AC3E}">
        <p14:creationId xmlns:p14="http://schemas.microsoft.com/office/powerpoint/2010/main" val="38364569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804793"/>
            <a:ext cx="3295745" cy="5899150"/>
          </a:xfrm>
        </p:spPr>
        <p:txBody>
          <a:bodyPr>
            <a:normAutofit fontScale="90000"/>
          </a:bodyPr>
          <a:lstStyle/>
          <a:p>
            <a:r>
              <a:rPr lang="vi-VN">
                <a:solidFill>
                  <a:srgbClr val="FFFFFF"/>
                </a:solidFill>
              </a:rPr>
              <a:t>V. TIN NHẮN – 3 Lời chứng của Giáo hội lan rộng đến tận cùng trái đất (Cv 9:32–28:31) - C. Giáo Hội tiến đến Bờ Tây Biển Aegean (Công Vụ Các Sứ Đồ 16:6–19:20)</a:t>
            </a: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Rời Cô-rinh-tô, Phao-lô đi đến Ê-phê-sô (18:18-22), nơi ông tìm thấy cánh cửa rộng mở cho chức vụ.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Sau khi Phao-lô rời Ê-phê-sô, A-bô-lô, một người Do Thái ở Alexandria, có tài hùng biện về Kinh thánh, đã đến (18:24-28).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Ngay sau khi Phao-lô trở lại An-ti-ốt, ông bắt đầu cuộc hành trình thứ ba, lặp lại các bước của cuộc hành trình thứ hai, cho đến khi ông trở lại Ê-phê-sô (19:1–19). </a:t>
            </a:r>
          </a:p>
        </p:txBody>
      </p:sp>
    </p:spTree>
    <p:extLst>
      <p:ext uri="{BB962C8B-B14F-4D97-AF65-F5344CB8AC3E}">
        <p14:creationId xmlns:p14="http://schemas.microsoft.com/office/powerpoint/2010/main" val="82302081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C. Giáo Hội tiến đến Bờ Tây Biển Aegean (Công Vụ Các Sứ Đồ 16:6–19:20)</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2DBD5B7C-2D21-A01C-CA00-88139542134A}"/>
              </a:ext>
            </a:extLst>
          </p:cNvPr>
          <p:cNvPicPr>
            <a:picLocks noChangeAspect="1"/>
          </p:cNvPicPr>
          <p:nvPr/>
        </p:nvPicPr>
        <p:blipFill>
          <a:blip r:embed="rId4"/>
          <a:stretch>
            <a:fillRect/>
          </a:stretch>
        </p:blipFill>
        <p:spPr>
          <a:xfrm>
            <a:off x="4505212" y="-13238"/>
            <a:ext cx="7155658" cy="6829678"/>
          </a:xfrm>
          <a:prstGeom prst="rect">
            <a:avLst/>
          </a:prstGeom>
        </p:spPr>
      </p:pic>
    </p:spTree>
    <p:extLst>
      <p:ext uri="{BB962C8B-B14F-4D97-AF65-F5344CB8AC3E}">
        <p14:creationId xmlns:p14="http://schemas.microsoft.com/office/powerpoint/2010/main" val="401520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D. Hội thánh tiến đến Rô-ma (19:21–28:31)</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Cuối cùng, như đỉnh điểm của các sự kiện được ghi lại trong sách Công vụ, </a:t>
            </a:r>
            <a:r>
              <a:rPr lang="vi-VN" sz="2800" b="1" kern="100">
                <a:effectLst/>
                <a:latin typeface="Arial" panose="020B0604020202020204" pitchFamily="34" charset="0"/>
                <a:ea typeface="Arial" panose="020B0604020202020204" pitchFamily="34" charset="0"/>
                <a:cs typeface="Times New Roman" panose="02020603050405020304" pitchFamily="18" charset="0"/>
              </a:rPr>
              <a:t>hội thánh đã tiến đến tận Rô-ma</a:t>
            </a:r>
            <a:r>
              <a:rPr lang="vi-VN" sz="2800" kern="100">
                <a:effectLst/>
                <a:latin typeface="Arial" panose="020B0604020202020204" pitchFamily="34" charset="0"/>
                <a:ea typeface="Arial" panose="020B0604020202020204" pitchFamily="34" charset="0"/>
                <a:cs typeface="Times New Roman" panose="02020603050405020304" pitchFamily="18" charset="0"/>
              </a:rPr>
              <a:t> (19:21-28:31).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Phao-lô rời Ê-phê-sô vì những người làm thần tượng người Ngoại đã gây ra một cuộc bạo động khắp thành phố do mất doanh thu, rõ ràng là do ảnh hưởng của sứ điệp Cơ đốc giáo (19:23-20:1).</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Phao-lô phục vụ các hội thánh qua Ma-xê-đô-ni-a và Hy Lạp (20:1-2) rồi quay trở lại Trô-ách (20:3-6), nơi ông làm Eutychus sống lại.</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4108222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D. Hội thánh tiến đến Rô-ma (19:21–28:31)</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Tại Giê-ru-sa-lem, Phao-lô gặp Gia-cơ và các trưởng lão và lập kế hoạch chống lại những lời chỉ trích Phao-lô (21:18–26).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Phao-lô tự bào chữa cho mình trước Tòa Công luận, nhưng cuộc đụng độ giữa các nhóm đối địch dữ dội đến mức người chỉ huy sợ Phao-lô sẽ bị xé xác (22:30–23:10).  </a:t>
            </a:r>
          </a:p>
          <a:p>
            <a:pPr marL="0" marR="0" indent="0">
              <a:lnSpc>
                <a:spcPct val="115000"/>
              </a:lnSpc>
              <a:spcBef>
                <a:spcPts val="0"/>
              </a:spcBef>
              <a:spcAft>
                <a:spcPts val="800"/>
              </a:spcAft>
              <a:buNone/>
            </a:pPr>
            <a:r>
              <a:rPr lang="vi-VN" sz="2800" kern="100">
                <a:effectLst/>
                <a:latin typeface="Arial" panose="020B0604020202020204" pitchFamily="34" charset="0"/>
                <a:ea typeface="Arial" panose="020B0604020202020204" pitchFamily="34" charset="0"/>
                <a:cs typeface="Times New Roman" panose="02020603050405020304" pitchFamily="18" charset="0"/>
              </a:rPr>
              <a:t> </a:t>
            </a:r>
          </a:p>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976556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a:bodyPr>
          <a:lstStyle/>
          <a:p>
            <a:r>
              <a:rPr lang="vi-VN">
                <a:solidFill>
                  <a:srgbClr val="FFFFFF"/>
                </a:solidFill>
              </a:rPr>
              <a:t>)</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84A1620-D23E-3B39-67F6-50F28425B85C}"/>
              </a:ext>
            </a:extLst>
          </p:cNvPr>
          <p:cNvPicPr>
            <a:picLocks noChangeAspect="1"/>
          </p:cNvPicPr>
          <p:nvPr/>
        </p:nvPicPr>
        <p:blipFill>
          <a:blip r:embed="rId4"/>
          <a:stretch>
            <a:fillRect/>
          </a:stretch>
        </p:blipFill>
        <p:spPr>
          <a:xfrm>
            <a:off x="1214383" y="11300"/>
            <a:ext cx="10923406" cy="6808923"/>
          </a:xfrm>
          <a:prstGeom prst="rect">
            <a:avLst/>
          </a:prstGeom>
        </p:spPr>
      </p:pic>
    </p:spTree>
    <p:extLst>
      <p:ext uri="{BB962C8B-B14F-4D97-AF65-F5344CB8AC3E}">
        <p14:creationId xmlns:p14="http://schemas.microsoft.com/office/powerpoint/2010/main" val="3440195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299958" y="152400"/>
            <a:ext cx="3295745" cy="6551543"/>
          </a:xfrm>
        </p:spPr>
        <p:txBody>
          <a:bodyPr>
            <a:normAutofit fontScale="90000"/>
          </a:bodyPr>
          <a:lstStyle/>
          <a:p>
            <a:r>
              <a:rPr lang="vi-VN">
                <a:solidFill>
                  <a:srgbClr val="FFFFFF"/>
                </a:solidFill>
              </a:rPr>
              <a:t>V. TIN NHẮN – 3 Lời chứng của Giáo hội lan rộng đến tận cùng trái đất (Cv 9:32–28:31) - D. Hội thánh tiến đến Rô-ma (19:21–28:31)</a:t>
            </a:r>
            <a:br>
              <a:rPr lang="vi-VN">
                <a:solidFill>
                  <a:srgbClr val="FFFFFF"/>
                </a:solidFill>
              </a:rPr>
            </a:br>
            <a:br>
              <a:rPr lang="vi-VN">
                <a:solidFill>
                  <a:srgbClr val="FFFFFF"/>
                </a:solidFill>
              </a:rPr>
            </a:br>
            <a:br>
              <a:rPr lang="vi-VN">
                <a:solidFill>
                  <a:srgbClr val="FFFFFF"/>
                </a:solidFill>
              </a:rPr>
            </a:b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45762" y="76200"/>
            <a:ext cx="7625394" cy="6629400"/>
          </a:xfrm>
        </p:spPr>
        <p:txBody>
          <a:bodyPr>
            <a:noAutofit/>
          </a:bodyPr>
          <a:lstStyle/>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Những lý do để giam Phao-lô trong tù hai năm rất thực tế: viên chỉ huy La Mã không xuất hiện (24:22–23); Felix vì tham lam mà mong nhận được hối lộ (24:26); và chính quyền La Mã đang cố gắng lấy lòng người Do Thái (24:27; 25:9).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Tại Rô-ma, Phao-lô một lần nữa được người La Mã đối xử tôn trọng, được phép ở cùng một người lính trong khu thuê riêng của mình (28:16).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Trong phần tóm tắt kết luận của mình, Lu-ca nói rằng Phao-lô ở trọn hai năm trong căn nhà thuê của ông, rao giảng và giảng dạy một cách cởi mở, không bị cản trở ngay tại Rô-ma (28:30-31). </a:t>
            </a:r>
          </a:p>
        </p:txBody>
      </p:sp>
    </p:spTree>
    <p:extLst>
      <p:ext uri="{BB962C8B-B14F-4D97-AF65-F5344CB8AC3E}">
        <p14:creationId xmlns:p14="http://schemas.microsoft.com/office/powerpoint/2010/main" val="8874352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491310" y="1134681"/>
            <a:ext cx="3393301" cy="4255025"/>
          </a:xfrm>
        </p:spPr>
        <p:txBody>
          <a:bodyPr>
            <a:normAutofit/>
          </a:bodyPr>
          <a:lstStyle/>
          <a:p>
            <a:r>
              <a:rPr lang="vi-VN">
                <a:solidFill>
                  <a:srgbClr val="FFFFFF"/>
                </a:solidFill>
              </a:rPr>
              <a:t>V. PHẦN KẾT LUẬN</a:t>
            </a:r>
            <a:br>
              <a:rPr lang="vi-VN">
                <a:solidFill>
                  <a:srgbClr val="FFFFFF"/>
                </a:solidFill>
              </a:rPr>
            </a:br>
            <a:endParaRPr lang="vi-VN">
              <a:solidFill>
                <a:srgbClr val="FFFFFF"/>
              </a:solidFill>
            </a:endParaRPr>
          </a:p>
        </p:txBody>
      </p:sp>
      <p:sp>
        <p:nvSpPr>
          <p:cNvPr id="4" name="Content Placeholder 3">
            <a:extLst>
              <a:ext uri="{FF2B5EF4-FFF2-40B4-BE49-F238E27FC236}">
                <a16:creationId xmlns:a16="http://schemas.microsoft.com/office/drawing/2014/main" id="{C077A891-2E1C-04EF-29E4-029D0067010C}"/>
              </a:ext>
            </a:extLst>
          </p:cNvPr>
          <p:cNvSpPr>
            <a:spLocks noGrp="1"/>
          </p:cNvSpPr>
          <p:nvPr>
            <p:ph idx="1"/>
          </p:nvPr>
        </p:nvSpPr>
        <p:spPr>
          <a:xfrm>
            <a:off x="4211396" y="76200"/>
            <a:ext cx="7959722" cy="6756129"/>
          </a:xfrm>
        </p:spPr>
        <p:txBody>
          <a:bodyPr>
            <a:noAutofit/>
          </a:bodyPr>
          <a:lstStyle/>
          <a:p>
            <a:pPr marL="0" marR="0" indent="0">
              <a:lnSpc>
                <a:spcPct val="115000"/>
              </a:lnSpc>
              <a:spcBef>
                <a:spcPts val="0"/>
              </a:spcBef>
              <a:spcAft>
                <a:spcPts val="800"/>
              </a:spcAft>
              <a:buNone/>
            </a:pPr>
            <a:r>
              <a:rPr lang="en-US" sz="2800" kern="100">
                <a:effectLst/>
                <a:latin typeface="Arial" panose="020B0604020202020204" pitchFamily="34" charset="0"/>
                <a:ea typeface="Arial" panose="020B0604020202020204" pitchFamily="34" charset="0"/>
                <a:cs typeface="Times New Roman" panose="02020603050405020304" pitchFamily="18" charset="0"/>
              </a:rPr>
              <a:t>Câu chuyện phúc âm bắt đầu trong bối cảnh của người </a:t>
            </a:r>
            <a:r>
              <a:rPr lang="en-US" sz="2800" b="1" kern="100">
                <a:effectLst/>
                <a:latin typeface="Arial" panose="020B0604020202020204" pitchFamily="34" charset="0"/>
                <a:ea typeface="Arial" panose="020B0604020202020204" pitchFamily="34" charset="0"/>
                <a:cs typeface="Times New Roman" panose="02020603050405020304" pitchFamily="18" charset="0"/>
              </a:rPr>
              <a:t>Do Thái ở Giê-ru-sa-lem</a:t>
            </a:r>
            <a:r>
              <a:rPr lang="en-US" sz="2800" kern="100">
                <a:effectLst/>
                <a:latin typeface="Arial" panose="020B0604020202020204" pitchFamily="34" charset="0"/>
                <a:ea typeface="Arial" panose="020B0604020202020204" pitchFamily="34" charset="0"/>
                <a:cs typeface="Times New Roman" panose="02020603050405020304" pitchFamily="18" charset="0"/>
              </a:rPr>
              <a:t>, nơi Chúa Giê-su được cho thấy là Đấng Mê-si của họ, nhưng ngay lập tức trọng tâm là </a:t>
            </a:r>
            <a:r>
              <a:rPr lang="en-US" sz="2800" b="1" kern="100">
                <a:effectLst/>
                <a:latin typeface="Arial" panose="020B0604020202020204" pitchFamily="34" charset="0"/>
                <a:ea typeface="Arial" panose="020B0604020202020204" pitchFamily="34" charset="0"/>
                <a:cs typeface="Times New Roman" panose="02020603050405020304" pitchFamily="18" charset="0"/>
              </a:rPr>
              <a:t>rao giảng phúc âm cho thế giới</a:t>
            </a:r>
            <a:r>
              <a:rPr lang="en-US" sz="2800" kern="100">
                <a:effectLst/>
                <a:latin typeface="Arial" panose="020B0604020202020204" pitchFamily="34" charset="0"/>
                <a:ea typeface="Arial" panose="020B0604020202020204" pitchFamily="34" charset="0"/>
                <a:cs typeface="Times New Roman" panose="02020603050405020304" pitchFamily="18" charset="0"/>
              </a:rPr>
              <a:t>. </a:t>
            </a:r>
            <a:r>
              <a:rPr lang="en-US" sz="2800" b="1" kern="100">
                <a:effectLst/>
                <a:latin typeface="Arial" panose="020B0604020202020204" pitchFamily="34" charset="0"/>
                <a:ea typeface="Arial" panose="020B0604020202020204" pitchFamily="34" charset="0"/>
                <a:cs typeface="Times New Roman" panose="02020603050405020304" pitchFamily="18" charset="0"/>
              </a:rPr>
              <a:t>Đại mạng lệnh </a:t>
            </a:r>
            <a:r>
              <a:rPr lang="en-US" sz="2800" kern="100">
                <a:effectLst/>
                <a:latin typeface="Arial" panose="020B0604020202020204" pitchFamily="34" charset="0"/>
                <a:ea typeface="Arial" panose="020B0604020202020204" pitchFamily="34" charset="0"/>
                <a:cs typeface="Times New Roman" panose="02020603050405020304" pitchFamily="18" charset="0"/>
              </a:rPr>
              <a:t>Chúa Giê-su ban cho các sứ đồ của Ngài được chuyển đến cho dân ngoại. </a:t>
            </a:r>
            <a:r>
              <a:rPr lang="en-US" sz="2800" b="1" kern="100">
                <a:effectLst/>
                <a:latin typeface="Arial" panose="020B0604020202020204" pitchFamily="34" charset="0"/>
                <a:ea typeface="Arial" panose="020B0604020202020204" pitchFamily="34" charset="0"/>
                <a:cs typeface="Times New Roman" panose="02020603050405020304" pitchFamily="18" charset="0"/>
              </a:rPr>
              <a:t>Khi Phao-lô đến Rô-ma, ông đã thu phục được những người bảo vệ cung điện đến với Đấng Christ, và qua họ, sứ điệp phúc âm đã được truyền đi khắp thế giới </a:t>
            </a:r>
            <a:r>
              <a:rPr lang="en-US" sz="2800" kern="100">
                <a:effectLst/>
                <a:latin typeface="Arial" panose="020B0604020202020204" pitchFamily="34" charset="0"/>
                <a:ea typeface="Arial" panose="020B0604020202020204" pitchFamily="34" charset="0"/>
                <a:cs typeface="Times New Roman" panose="02020603050405020304" pitchFamily="18" charset="0"/>
              </a:rPr>
              <a:t>(Phi-líp 1:13; 4:22), đúng như Chúa Giê-su đã chỉ dẫn.</a:t>
            </a: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a:p>
            <a:pPr marL="0" marR="0" indent="0">
              <a:lnSpc>
                <a:spcPct val="115000"/>
              </a:lnSpc>
              <a:spcBef>
                <a:spcPts val="0"/>
              </a:spcBef>
              <a:spcAft>
                <a:spcPts val="800"/>
              </a:spcAft>
              <a:buNone/>
            </a:pPr>
            <a:endParaRPr lang="vi-VN" sz="2800"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506079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315434" y="1134681"/>
            <a:ext cx="3496106" cy="4255025"/>
          </a:xfrm>
        </p:spPr>
        <p:txBody>
          <a:bodyPr>
            <a:normAutofit/>
          </a:bodyPr>
          <a:lstStyle/>
          <a:p>
            <a:r>
              <a:rPr lang="vi-VN">
                <a:solidFill>
                  <a:srgbClr val="FFFFFF"/>
                </a:solidFill>
              </a:rPr>
              <a:t>Lời mở đầu</a:t>
            </a:r>
          </a:p>
        </p:txBody>
      </p:sp>
      <p:sp>
        <p:nvSpPr>
          <p:cNvPr id="6" name="Content Placeholder 5">
            <a:extLst>
              <a:ext uri="{FF2B5EF4-FFF2-40B4-BE49-F238E27FC236}">
                <a16:creationId xmlns:a16="http://schemas.microsoft.com/office/drawing/2014/main" id="{5A6DECF5-5099-ACDF-B741-51D789327C26}"/>
              </a:ext>
            </a:extLst>
          </p:cNvPr>
          <p:cNvSpPr>
            <a:spLocks noGrp="1"/>
          </p:cNvSpPr>
          <p:nvPr>
            <p:ph idx="1"/>
          </p:nvPr>
        </p:nvSpPr>
        <p:spPr>
          <a:xfrm>
            <a:off x="4385424" y="0"/>
            <a:ext cx="6659110" cy="6357667"/>
          </a:xfrm>
        </p:spPr>
        <p:txBody>
          <a:bodyPr>
            <a:normAutofit fontScale="85000" lnSpcReduction="10000"/>
          </a:bodyPr>
          <a:lstStyle/>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Công vụ các sứ đồ là tập thứ hai của bộ truyện gồm hai phần.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Tin Mừng Luca là phần đầu tiên. Tác giả Luca bắt đầu kể câu chuyện về cuộc đời, chức vụ, cái chết và sự phục sinh của Chúa Giêsu Christ.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Ông tiếp tục câu chuyện của mình trong Công vụ, kể về thông điệp của Chúa Giê-su đã được rao giảng cho thế giới như thế nào sau khi Chúa Giê-su thăng thiên.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Hội thánh ban đầu là một cộng đồng chủ yếu là người Do Thái ở Giê-ru-sa-lem, và Lu-ca kể lại việc hội thánh này chủ yếu là người ngoại, lan đến tận Rô-ma như thế nào. </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Lu-ca nhấn mạnh hai nhà truyền giáo phúc âm, Phi-e-rơ và Phao-lô, là những nhân vật chính trong việc truyền bá phúc âm. </a:t>
            </a:r>
            <a:r>
              <a:rPr lang="vi-VN" sz="2400" b="1" kern="100">
                <a:effectLst/>
                <a:latin typeface="Arial" panose="020B0604020202020204" pitchFamily="34" charset="0"/>
                <a:ea typeface="Arial" panose="020B0604020202020204" pitchFamily="34" charset="0"/>
                <a:cs typeface="Times New Roman" panose="02020603050405020304" pitchFamily="18" charset="0"/>
              </a:rPr>
              <a:t>Chúa Giê-su là nhân vật chính trong Phúc âm Lu-ca</a:t>
            </a:r>
            <a:r>
              <a:rPr lang="vi-VN" sz="2400" kern="100">
                <a:effectLst/>
                <a:latin typeface="Arial" panose="020B0604020202020204" pitchFamily="34" charset="0"/>
                <a:ea typeface="Arial" panose="020B0604020202020204" pitchFamily="34" charset="0"/>
                <a:cs typeface="Times New Roman" panose="02020603050405020304" pitchFamily="18" charset="0"/>
              </a:rPr>
              <a:t>, và </a:t>
            </a:r>
            <a:r>
              <a:rPr lang="vi-VN" sz="2400" b="1" kern="100">
                <a:effectLst/>
                <a:latin typeface="Arial" panose="020B0604020202020204" pitchFamily="34" charset="0"/>
                <a:ea typeface="Arial" panose="020B0604020202020204" pitchFamily="34" charset="0"/>
                <a:cs typeface="Times New Roman" panose="02020603050405020304" pitchFamily="18" charset="0"/>
              </a:rPr>
              <a:t>Đức Thánh Linh được nhấn mạnh là Đấng tiếp tục chức vụ của Chúa Giê-su trên đất trong sách Công v</a:t>
            </a:r>
            <a:r>
              <a:rPr lang="vi-VN" sz="2400" kern="100">
                <a:effectLst/>
                <a:latin typeface="Arial" panose="020B0604020202020204" pitchFamily="34" charset="0"/>
                <a:ea typeface="Arial" panose="020B0604020202020204" pitchFamily="34" charset="0"/>
                <a:cs typeface="Times New Roman" panose="02020603050405020304" pitchFamily="18" charset="0"/>
              </a:rPr>
              <a:t>ụ.</a:t>
            </a:r>
            <a:endParaRPr lang="vi-VN" sz="2400" b="1" kern="10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147544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315434" y="1134681"/>
            <a:ext cx="3739130" cy="4255025"/>
          </a:xfrm>
        </p:spPr>
        <p:txBody>
          <a:bodyPr>
            <a:normAutofit/>
          </a:bodyPr>
          <a:lstStyle/>
          <a:p>
            <a:r>
              <a:rPr lang="vi-VN">
                <a:solidFill>
                  <a:srgbClr val="FFFFFF"/>
                </a:solidFill>
              </a:rPr>
              <a:t>Sự kiện chính</a:t>
            </a:r>
          </a:p>
        </p:txBody>
      </p:sp>
      <p:sp>
        <p:nvSpPr>
          <p:cNvPr id="6" name="Content Placeholder 5">
            <a:extLst>
              <a:ext uri="{FF2B5EF4-FFF2-40B4-BE49-F238E27FC236}">
                <a16:creationId xmlns:a16="http://schemas.microsoft.com/office/drawing/2014/main" id="{5A6DECF5-5099-ACDF-B741-51D789327C26}"/>
              </a:ext>
            </a:extLst>
          </p:cNvPr>
          <p:cNvSpPr>
            <a:spLocks noGrp="1"/>
          </p:cNvSpPr>
          <p:nvPr>
            <p:ph idx="1"/>
          </p:nvPr>
        </p:nvSpPr>
        <p:spPr>
          <a:xfrm>
            <a:off x="4385424" y="0"/>
            <a:ext cx="6659110" cy="6832329"/>
          </a:xfrm>
        </p:spPr>
        <p:txBody>
          <a:bodyPr>
            <a:noAutofit/>
          </a:bodyPr>
          <a:lstStyle/>
          <a:p>
            <a:pPr marL="0" marR="0">
              <a:lnSpc>
                <a:spcPct val="115000"/>
              </a:lnSpc>
              <a:spcBef>
                <a:spcPts val="0"/>
              </a:spcBef>
              <a:spcAft>
                <a:spcPts val="800"/>
              </a:spcAft>
            </a:pPr>
            <a:r>
              <a:rPr lang="vi-VN" sz="1800" b="1" kern="100">
                <a:effectLst/>
                <a:latin typeface="Arial" panose="020B0604020202020204" pitchFamily="34" charset="0"/>
                <a:ea typeface="Arial" panose="020B0604020202020204" pitchFamily="34" charset="0"/>
                <a:cs typeface="Times New Roman" panose="02020603050405020304" pitchFamily="18" charset="0"/>
              </a:rPr>
              <a:t>Tác giả</a:t>
            </a:r>
            <a:r>
              <a:rPr lang="vi-VN" sz="1800" kern="100">
                <a:effectLst/>
                <a:latin typeface="Arial" panose="020B0604020202020204" pitchFamily="34" charset="0"/>
                <a:ea typeface="Arial" panose="020B0604020202020204" pitchFamily="34" charset="0"/>
                <a:cs typeface="Times New Roman" panose="02020603050405020304" pitchFamily="18" charset="0"/>
              </a:rPr>
              <a:t>: Luke</a:t>
            </a:r>
          </a:p>
          <a:p>
            <a:pPr marL="0" marR="0">
              <a:lnSpc>
                <a:spcPct val="115000"/>
              </a:lnSpc>
              <a:spcBef>
                <a:spcPts val="0"/>
              </a:spcBef>
              <a:spcAft>
                <a:spcPts val="800"/>
              </a:spcAft>
            </a:pPr>
            <a:r>
              <a:rPr lang="vi-VN" sz="1800" b="1" kern="100">
                <a:effectLst/>
                <a:latin typeface="Arial" panose="020B0604020202020204" pitchFamily="34" charset="0"/>
                <a:ea typeface="Arial" panose="020B0604020202020204" pitchFamily="34" charset="0"/>
                <a:cs typeface="Times New Roman" panose="02020603050405020304" pitchFamily="18" charset="0"/>
              </a:rPr>
              <a:t> Người nhận: </a:t>
            </a:r>
            <a:r>
              <a:rPr lang="vi-VN" sz="1800" kern="100">
                <a:effectLst/>
                <a:latin typeface="Arial" panose="020B0604020202020204" pitchFamily="34" charset="0"/>
                <a:ea typeface="Arial" panose="020B0604020202020204" pitchFamily="34" charset="0"/>
                <a:cs typeface="Times New Roman" panose="02020603050405020304" pitchFamily="18" charset="0"/>
              </a:rPr>
              <a:t>Theophilus</a:t>
            </a:r>
          </a:p>
          <a:p>
            <a:pPr marL="0" marR="0">
              <a:lnSpc>
                <a:spcPct val="115000"/>
              </a:lnSpc>
              <a:spcBef>
                <a:spcPts val="0"/>
              </a:spcBef>
              <a:spcAft>
                <a:spcPts val="800"/>
              </a:spcAft>
            </a:pPr>
            <a:r>
              <a:rPr lang="vi-VN" sz="1800" kern="100">
                <a:effectLst/>
                <a:latin typeface="Arial" panose="020B0604020202020204" pitchFamily="34" charset="0"/>
                <a:ea typeface="Arial" panose="020B0604020202020204" pitchFamily="34" charset="0"/>
                <a:cs typeface="Times New Roman" panose="02020603050405020304" pitchFamily="18" charset="0"/>
              </a:rPr>
              <a:t> </a:t>
            </a:r>
            <a:r>
              <a:rPr lang="vi-VN" sz="1800" b="1" kern="100">
                <a:effectLst/>
                <a:latin typeface="Arial" panose="020B0604020202020204" pitchFamily="34" charset="0"/>
                <a:ea typeface="Arial" panose="020B0604020202020204" pitchFamily="34" charset="0"/>
                <a:cs typeface="Times New Roman" panose="02020603050405020304" pitchFamily="18" charset="0"/>
              </a:rPr>
              <a:t>Nơi viết</a:t>
            </a:r>
            <a:r>
              <a:rPr lang="vi-VN" sz="1800" kern="100">
                <a:effectLst/>
                <a:latin typeface="Arial" panose="020B0604020202020204" pitchFamily="34" charset="0"/>
                <a:ea typeface="Arial" panose="020B0604020202020204" pitchFamily="34" charset="0"/>
                <a:cs typeface="Times New Roman" panose="02020603050405020304" pitchFamily="18" charset="0"/>
              </a:rPr>
              <a:t>: Không rõ</a:t>
            </a:r>
          </a:p>
          <a:p>
            <a:pPr marL="0" marR="0">
              <a:lnSpc>
                <a:spcPct val="115000"/>
              </a:lnSpc>
              <a:spcBef>
                <a:spcPts val="0"/>
              </a:spcBef>
              <a:spcAft>
                <a:spcPts val="800"/>
              </a:spcAft>
            </a:pPr>
            <a:r>
              <a:rPr lang="vi-VN" sz="1800" kern="100">
                <a:effectLst/>
                <a:latin typeface="Arial" panose="020B0604020202020204" pitchFamily="34" charset="0"/>
                <a:ea typeface="Arial" panose="020B0604020202020204" pitchFamily="34" charset="0"/>
                <a:cs typeface="Times New Roman" panose="02020603050405020304" pitchFamily="18" charset="0"/>
              </a:rPr>
              <a:t> </a:t>
            </a:r>
            <a:r>
              <a:rPr lang="vi-VN" sz="1800" b="1" kern="100">
                <a:effectLst/>
                <a:latin typeface="Arial" panose="020B0604020202020204" pitchFamily="34" charset="0"/>
                <a:ea typeface="Arial" panose="020B0604020202020204" pitchFamily="34" charset="0"/>
                <a:cs typeface="Times New Roman" panose="02020603050405020304" pitchFamily="18" charset="0"/>
              </a:rPr>
              <a:t>Ngày</a:t>
            </a:r>
            <a:r>
              <a:rPr lang="vi-VN" sz="1800" kern="100">
                <a:effectLst/>
                <a:latin typeface="Arial" panose="020B0604020202020204" pitchFamily="34" charset="0"/>
                <a:ea typeface="Arial" panose="020B0604020202020204" pitchFamily="34" charset="0"/>
                <a:cs typeface="Times New Roman" panose="02020603050405020304" pitchFamily="18" charset="0"/>
              </a:rPr>
              <a:t>: 60–62 SCN</a:t>
            </a:r>
          </a:p>
          <a:p>
            <a:pPr marL="0" marR="0">
              <a:lnSpc>
                <a:spcPct val="115000"/>
              </a:lnSpc>
              <a:spcBef>
                <a:spcPts val="0"/>
              </a:spcBef>
              <a:spcAft>
                <a:spcPts val="800"/>
              </a:spcAft>
            </a:pPr>
            <a:r>
              <a:rPr lang="vi-VN" sz="1800" b="1" kern="100">
                <a:effectLst/>
                <a:latin typeface="Arial" panose="020B0604020202020204" pitchFamily="34" charset="0"/>
                <a:ea typeface="Arial" panose="020B0604020202020204" pitchFamily="34" charset="0"/>
                <a:cs typeface="Times New Roman" panose="02020603050405020304" pitchFamily="18" charset="0"/>
              </a:rPr>
              <a:t> Từ khóa: </a:t>
            </a:r>
            <a:r>
              <a:rPr lang="vi-VN" sz="1800" kern="100">
                <a:effectLst/>
                <a:latin typeface="Arial" panose="020B0604020202020204" pitchFamily="34" charset="0"/>
                <a:ea typeface="Arial" panose="020B0604020202020204" pitchFamily="34" charset="0"/>
                <a:cs typeface="Times New Roman" panose="02020603050405020304" pitchFamily="18" charset="0"/>
              </a:rPr>
              <a:t>Nhân Chứng (Gk. martus)</a:t>
            </a:r>
          </a:p>
          <a:p>
            <a:pPr marL="0" marR="0">
              <a:lnSpc>
                <a:spcPct val="115000"/>
              </a:lnSpc>
              <a:spcBef>
                <a:spcPts val="0"/>
              </a:spcBef>
              <a:spcAft>
                <a:spcPts val="800"/>
              </a:spcAft>
            </a:pPr>
            <a:r>
              <a:rPr lang="vi-VN" sz="1800" b="1" kern="100">
                <a:effectLst/>
                <a:latin typeface="Arial" panose="020B0604020202020204" pitchFamily="34" charset="0"/>
                <a:ea typeface="Arial" panose="020B0604020202020204" pitchFamily="34" charset="0"/>
                <a:cs typeface="Times New Roman" panose="02020603050405020304" pitchFamily="18" charset="0"/>
              </a:rPr>
              <a:t> Câu gốc: </a:t>
            </a:r>
            <a:r>
              <a:rPr lang="vi-VN" sz="1800" kern="100">
                <a:effectLst/>
                <a:latin typeface="Arial" panose="020B0604020202020204" pitchFamily="34" charset="0"/>
                <a:ea typeface="Arial" panose="020B0604020202020204" pitchFamily="34" charset="0"/>
                <a:cs typeface="Times New Roman" panose="02020603050405020304" pitchFamily="18" charset="0"/>
              </a:rPr>
              <a:t>“Nhưng khi Đức Thánh Linh giáng trên các ngươi, thì các ngươi sẽ nhận lấy quyền phép, và làm chứng cho ta tại thành Giê-ru-sa-lem, khắp xứ Giu-đê, xứ Sa-ma-ri, cho đến tận cùng trái đất” (1:8).</a:t>
            </a:r>
          </a:p>
        </p:txBody>
      </p:sp>
    </p:spTree>
    <p:extLst>
      <p:ext uri="{BB962C8B-B14F-4D97-AF65-F5344CB8AC3E}">
        <p14:creationId xmlns:p14="http://schemas.microsoft.com/office/powerpoint/2010/main" val="1597859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315434" y="1134681"/>
            <a:ext cx="3496106" cy="4255025"/>
          </a:xfrm>
        </p:spPr>
        <p:txBody>
          <a:bodyPr>
            <a:normAutofit/>
          </a:bodyPr>
          <a:lstStyle/>
          <a:p>
            <a:r>
              <a:rPr lang="vi-VN">
                <a:solidFill>
                  <a:srgbClr val="FFFFFF"/>
                </a:solidFill>
              </a:rPr>
              <a:t>I. TÁC GIẢ</a:t>
            </a:r>
          </a:p>
        </p:txBody>
      </p:sp>
      <p:sp>
        <p:nvSpPr>
          <p:cNvPr id="6" name="Content Placeholder 5">
            <a:extLst>
              <a:ext uri="{FF2B5EF4-FFF2-40B4-BE49-F238E27FC236}">
                <a16:creationId xmlns:a16="http://schemas.microsoft.com/office/drawing/2014/main" id="{5A6DECF5-5099-ACDF-B741-51D789327C26}"/>
              </a:ext>
            </a:extLst>
          </p:cNvPr>
          <p:cNvSpPr>
            <a:spLocks noGrp="1"/>
          </p:cNvSpPr>
          <p:nvPr>
            <p:ph idx="1"/>
          </p:nvPr>
        </p:nvSpPr>
        <p:spPr>
          <a:xfrm>
            <a:off x="4385423" y="152400"/>
            <a:ext cx="7571435" cy="6400800"/>
          </a:xfrm>
        </p:spPr>
        <p:txBody>
          <a:bodyPr>
            <a:noAutofit/>
          </a:bodyPr>
          <a:lstStyle/>
          <a:p>
            <a:pPr marL="0" marR="0">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Cả bằng chứng bên trong lẫn lời chứng bên ngoài đều cung cấp bằng chứng mạnh mẽ rằng </a:t>
            </a:r>
            <a:r>
              <a:rPr lang="vi-VN" sz="2800" b="1" kern="100">
                <a:effectLst/>
                <a:latin typeface="Arial" panose="020B0604020202020204" pitchFamily="34" charset="0"/>
                <a:ea typeface="Arial" panose="020B0604020202020204" pitchFamily="34" charset="0"/>
                <a:cs typeface="Times New Roman" panose="02020603050405020304" pitchFamily="18" charset="0"/>
              </a:rPr>
              <a:t>Lu-ca đã viết cả hai cuốn sách</a:t>
            </a:r>
            <a:r>
              <a:rPr lang="vi-VN" sz="2800" kern="100">
                <a:effectLst/>
                <a:latin typeface="Arial" panose="020B0604020202020204" pitchFamily="34" charset="0"/>
                <a:ea typeface="Arial" panose="020B0604020202020204" pitchFamily="34" charset="0"/>
                <a:cs typeface="Times New Roman" panose="02020603050405020304" pitchFamily="18" charset="0"/>
              </a:rPr>
              <a:t>. </a:t>
            </a:r>
          </a:p>
          <a:p>
            <a:pPr marL="0" marR="0">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Việc đề cập đến Theophilus với tư cách là người nhận bài trong phần mở đầu của cả Lu-ca (1:1–4) và Công vụ (1:1–2) cho thấy rằng cả hai cuốn sách đều được dành cho cùng một người và </a:t>
            </a:r>
            <a:r>
              <a:rPr lang="vi-VN" sz="2800" b="1" kern="100">
                <a:effectLst/>
                <a:latin typeface="Arial" panose="020B0604020202020204" pitchFamily="34" charset="0"/>
                <a:ea typeface="Arial" panose="020B0604020202020204" pitchFamily="34" charset="0"/>
                <a:cs typeface="Times New Roman" panose="02020603050405020304" pitchFamily="18" charset="0"/>
              </a:rPr>
              <a:t>Công vụ tiếp nối câu chuyện từ phần kết của Luca</a:t>
            </a:r>
            <a:r>
              <a:rPr lang="vi-VN" sz="2800" kern="100">
                <a:effectLst/>
                <a:latin typeface="Arial" panose="020B0604020202020204" pitchFamily="34"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1045125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315434" y="1134681"/>
            <a:ext cx="3496106" cy="4255025"/>
          </a:xfrm>
        </p:spPr>
        <p:txBody>
          <a:bodyPr>
            <a:normAutofit/>
          </a:bodyPr>
          <a:lstStyle/>
          <a:p>
            <a:r>
              <a:rPr lang="vi-VN">
                <a:solidFill>
                  <a:srgbClr val="FFFFFF"/>
                </a:solidFill>
              </a:rPr>
              <a:t>I. TÁC GIẢ</a:t>
            </a:r>
          </a:p>
        </p:txBody>
      </p:sp>
      <p:sp>
        <p:nvSpPr>
          <p:cNvPr id="6" name="Content Placeholder 5">
            <a:extLst>
              <a:ext uri="{FF2B5EF4-FFF2-40B4-BE49-F238E27FC236}">
                <a16:creationId xmlns:a16="http://schemas.microsoft.com/office/drawing/2014/main" id="{5A6DECF5-5099-ACDF-B741-51D789327C26}"/>
              </a:ext>
            </a:extLst>
          </p:cNvPr>
          <p:cNvSpPr>
            <a:spLocks noGrp="1"/>
          </p:cNvSpPr>
          <p:nvPr>
            <p:ph idx="1"/>
          </p:nvPr>
        </p:nvSpPr>
        <p:spPr>
          <a:xfrm>
            <a:off x="4385423" y="152400"/>
            <a:ext cx="7571435" cy="6400800"/>
          </a:xfrm>
        </p:spPr>
        <p:txBody>
          <a:bodyPr>
            <a:noAutofit/>
          </a:bodyPr>
          <a:lstStyle/>
          <a:p>
            <a:pPr marL="0" marR="0">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Bốn phần “chúng ta” trong Công vụ (16:10–17; 20:5–15; 21:1–18; 27:1–28:16) cho thấy rằng tác giả đang đi với Phao-lô vào thời điểm đó. </a:t>
            </a:r>
          </a:p>
          <a:p>
            <a:pPr marL="0" marR="0">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Phao-lô đặc biệt đề cập đến Lu-ca như một trong những người bạn đồng hành của ông trong Cô-lô-se 4:14; Phlm 24 và 2 Ti-mô-thê 4:11. </a:t>
            </a:r>
          </a:p>
          <a:p>
            <a:pPr marL="0" marR="0">
              <a:lnSpc>
                <a:spcPct val="115000"/>
              </a:lnSpc>
              <a:spcBef>
                <a:spcPts val="0"/>
              </a:spcBef>
              <a:spcAft>
                <a:spcPts val="800"/>
              </a:spcAft>
            </a:pPr>
            <a:r>
              <a:rPr lang="vi-VN" sz="2800" kern="100">
                <a:effectLst/>
                <a:latin typeface="Arial" panose="020B0604020202020204" pitchFamily="34" charset="0"/>
                <a:ea typeface="Arial" panose="020B0604020202020204" pitchFamily="34" charset="0"/>
                <a:cs typeface="Times New Roman" panose="02020603050405020304" pitchFamily="18" charset="0"/>
              </a:rPr>
              <a:t>Lu-ca là một bác sĩ (Cô-lô-se 4:14). </a:t>
            </a:r>
          </a:p>
        </p:txBody>
      </p:sp>
    </p:spTree>
    <p:extLst>
      <p:ext uri="{BB962C8B-B14F-4D97-AF65-F5344CB8AC3E}">
        <p14:creationId xmlns:p14="http://schemas.microsoft.com/office/powerpoint/2010/main" val="19300252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401135" y="1134681"/>
            <a:ext cx="3194568" cy="4255025"/>
          </a:xfrm>
        </p:spPr>
        <p:txBody>
          <a:bodyPr>
            <a:normAutofit/>
          </a:bodyPr>
          <a:lstStyle/>
          <a:p>
            <a:r>
              <a:rPr lang="vi-VN">
                <a:solidFill>
                  <a:srgbClr val="FFFFFF"/>
                </a:solidFill>
              </a:rPr>
              <a:t>II. NGƯỜI NHẬN</a:t>
            </a: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99721" y="152400"/>
            <a:ext cx="7740315" cy="6205267"/>
          </a:xfrm>
        </p:spPr>
        <p:txBody>
          <a:bodyPr>
            <a:noAutofit/>
          </a:bodyPr>
          <a:lstStyle/>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Người nhận chính cả Lu-ca và Công vụ là một người có tên Hy Lạp là Theophilus.</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Một số người cho rằng Theophilus có thể là người bảo trợ của Luke, người đã trả chi phí xuất bản (các) cuốn sách. Những người khác cho rằng Luke có thể là một nô lệ được Theophilus giải phóng. Tuy nhiên, tất cả điều này chỉ là suy đoán.</a:t>
            </a:r>
          </a:p>
          <a:p>
            <a:pPr>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Lu-ca hẳn có ý định dành những cuốn sách này không chỉ cho Theophilus, mặc dù ông là người nhận chính. </a:t>
            </a:r>
          </a:p>
        </p:txBody>
      </p:sp>
    </p:spTree>
    <p:extLst>
      <p:ext uri="{BB962C8B-B14F-4D97-AF65-F5344CB8AC3E}">
        <p14:creationId xmlns:p14="http://schemas.microsoft.com/office/powerpoint/2010/main" val="15589239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483"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rcRect/>
          <a:stretch>
            <a:fillRect/>
          </a:stretch>
        </p:blipFill>
        <p:spPr bwMode="auto">
          <a:xfrm>
            <a:off x="1189" y="-2"/>
            <a:ext cx="4060468" cy="6858001"/>
          </a:xfrm>
          <a:prstGeom prst="rect">
            <a:avLst/>
          </a:prstGeom>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4564"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7" y="-9998"/>
            <a:ext cx="1220483"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txBody>
            <a:bodyPr/>
            <a:lstStyle/>
            <a:p>
              <a:endParaRPr lang="vi-VN"/>
            </a:p>
          </p:txBody>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miter lim="800000"/>
                  <a:headEnd/>
                  <a:tailEnd/>
                </a14:hiddenLine>
              </a:ext>
            </a:extLst>
          </p:spPr>
          <p:txBody>
            <a:bodyPr/>
            <a:lstStyle/>
            <a:p>
              <a:endParaRPr lang="vi-VN"/>
            </a:p>
          </p:txBody>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dgm="http://schemas.openxmlformats.org/drawingml/2006/diagram" xmlns:a14="http://schemas.microsoft.com/office/drawing/2010/main" w="9525">
                  <a:solidFill>
                    <a:srgbClr val="000000"/>
                  </a:solidFill>
                  <a:round/>
                  <a:headEnd/>
                  <a:tailEnd/>
                </a14:hiddenLine>
              </a:ext>
            </a:extLst>
          </p:spPr>
          <p:txBody>
            <a:bodyPr/>
            <a:lstStyle/>
            <a:p>
              <a:endParaRPr lang="vi-VN"/>
            </a:p>
          </p:txBody>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30000"/>
            <a:extLst>
              <a:ext uri="{28A0092B-C50C-407E-A947-70E740481C1C}">
                <a14:useLocalDpi xmlns:a14="http://schemas.microsoft.com/office/drawing/2010/main" val="0"/>
              </a:ext>
            </a:extLst>
          </a:blip>
          <a:srcRect/>
          <a:stretch>
            <a:fillRect/>
          </a:stretch>
        </p:blipFill>
        <p:spPr bwMode="auto">
          <a:xfrm>
            <a:off x="1189" y="-13238"/>
            <a:ext cx="4061660" cy="6858001"/>
          </a:xfrm>
          <a:prstGeom prst="rect">
            <a:avLst/>
          </a:prstGeom>
          <a:noFill/>
          <a:extLst>
            <a:ext uri="{909E8E84-426E-40dd-AFC4-6F175D3DCCD1}">
              <a14:hiddenFill xmlns="" xmlns:a16="http://schemas.microsoft.com/office/drawing/2014/main" xmlns:p14="http://schemas.microsoft.com/office/powerpoint/2010/main" xmlns:dgm="http://schemas.openxmlformats.org/drawingml/2006/diagram"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98A99D7-FB85-EB9A-0653-1DAE3BAC72E7}"/>
              </a:ext>
            </a:extLst>
          </p:cNvPr>
          <p:cNvSpPr>
            <a:spLocks noGrp="1"/>
          </p:cNvSpPr>
          <p:nvPr>
            <p:ph type="title"/>
          </p:nvPr>
        </p:nvSpPr>
        <p:spPr>
          <a:xfrm>
            <a:off x="853107" y="1134681"/>
            <a:ext cx="2742596" cy="4255025"/>
          </a:xfrm>
        </p:spPr>
        <p:txBody>
          <a:bodyPr>
            <a:normAutofit/>
          </a:bodyPr>
          <a:lstStyle/>
          <a:p>
            <a:r>
              <a:rPr lang="vi-VN">
                <a:solidFill>
                  <a:srgbClr val="FFFFFF"/>
                </a:solidFill>
              </a:rPr>
              <a:t>III. DỊP VÀ NGÀY</a:t>
            </a:r>
          </a:p>
        </p:txBody>
      </p:sp>
      <p:sp>
        <p:nvSpPr>
          <p:cNvPr id="4" name="Content Placeholder 3">
            <a:extLst>
              <a:ext uri="{FF2B5EF4-FFF2-40B4-BE49-F238E27FC236}">
                <a16:creationId xmlns:a16="http://schemas.microsoft.com/office/drawing/2014/main" id="{E6F5C705-BBDC-F2FC-DD6A-4C6F31E08A10}"/>
              </a:ext>
            </a:extLst>
          </p:cNvPr>
          <p:cNvSpPr>
            <a:spLocks noGrp="1"/>
          </p:cNvSpPr>
          <p:nvPr>
            <p:ph idx="1"/>
          </p:nvPr>
        </p:nvSpPr>
        <p:spPr>
          <a:xfrm>
            <a:off x="4221305" y="76200"/>
            <a:ext cx="7942525" cy="6281467"/>
          </a:xfrm>
        </p:spPr>
        <p:txBody>
          <a:bodyPr>
            <a:noAutofit/>
          </a:bodyPr>
          <a:lstStyle/>
          <a:p>
            <a:pPr marL="0" marR="0">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Lời mở đầu của Luca đưa ra mục đích của ông khi viết thư cho Theophilus: “để ông biết những điều mình đã học là chắc-chắn” (Lc 1:4). </a:t>
            </a:r>
          </a:p>
          <a:p>
            <a:pPr marL="0" marR="0">
              <a:lnSpc>
                <a:spcPct val="115000"/>
              </a:lnSpc>
              <a:spcBef>
                <a:spcPts val="0"/>
              </a:spcBef>
              <a:spcAft>
                <a:spcPts val="800"/>
              </a:spcAft>
            </a:pPr>
            <a:r>
              <a:rPr lang="vi-VN" sz="2400" kern="100">
                <a:effectLst/>
                <a:latin typeface="Arial" panose="020B0604020202020204" pitchFamily="34" charset="0"/>
                <a:ea typeface="Arial" panose="020B0604020202020204" pitchFamily="34" charset="0"/>
                <a:cs typeface="Times New Roman" panose="02020603050405020304" pitchFamily="18" charset="0"/>
              </a:rPr>
              <a:t>Vì cuốn sách kết thúc trước bất kỳ phiên tòa quyết định nào đối với Phao-lô, nên có khả năng sách </a:t>
            </a:r>
            <a:r>
              <a:rPr lang="vi-VN" sz="2400" b="1" kern="100">
                <a:effectLst/>
                <a:latin typeface="Arial" panose="020B0604020202020204" pitchFamily="34" charset="0"/>
                <a:ea typeface="Arial" panose="020B0604020202020204" pitchFamily="34" charset="0"/>
                <a:cs typeface="Times New Roman" panose="02020603050405020304" pitchFamily="18" charset="0"/>
              </a:rPr>
              <a:t>Công vụ được sáng tác vào khoảng năm 62</a:t>
            </a:r>
            <a:r>
              <a:rPr lang="vi-VN" sz="2400" kern="100">
                <a:effectLst/>
                <a:latin typeface="Arial" panose="020B0604020202020204" pitchFamily="34" charset="0"/>
                <a:ea typeface="Arial" panose="020B0604020202020204" pitchFamily="34" charset="0"/>
                <a:cs typeface="Times New Roman" panose="02020603050405020304" pitchFamily="18" charset="0"/>
              </a:rPr>
              <a:t>. Điều này có nghĩa là Phúc âm </a:t>
            </a:r>
            <a:r>
              <a:rPr lang="vi-VN" sz="2400" b="1" kern="100">
                <a:effectLst/>
                <a:latin typeface="Arial" panose="020B0604020202020204" pitchFamily="34" charset="0"/>
                <a:ea typeface="Arial" panose="020B0604020202020204" pitchFamily="34" charset="0"/>
                <a:cs typeface="Times New Roman" panose="02020603050405020304" pitchFamily="18" charset="0"/>
              </a:rPr>
              <a:t>Lu-ca được viết vào khoảng năm 60–62 </a:t>
            </a:r>
            <a:r>
              <a:rPr lang="vi-VN" sz="2400" kern="100">
                <a:effectLst/>
                <a:latin typeface="Arial" panose="020B0604020202020204" pitchFamily="34" charset="0"/>
                <a:ea typeface="Arial" panose="020B0604020202020204" pitchFamily="34" charset="0"/>
                <a:cs typeface="Times New Roman" panose="02020603050405020304" pitchFamily="18" charset="0"/>
              </a:rPr>
              <a:t>sau Công nguyên.</a:t>
            </a:r>
          </a:p>
        </p:txBody>
      </p:sp>
    </p:spTree>
    <p:extLst>
      <p:ext uri="{BB962C8B-B14F-4D97-AF65-F5344CB8AC3E}">
        <p14:creationId xmlns:p14="http://schemas.microsoft.com/office/powerpoint/2010/main" val="24291647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Chủ đề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Chủ đề Offic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ocPublishedLinkedAssetsLookup xmlns="4873beb7-5857-4685-be1f-d57550cc96cc" xsi:nil="true"/>
    <ApprovalStatus xmlns="4873beb7-5857-4685-be1f-d57550cc96cc">InProgress</ApprovalStatus>
    <MarketSpecific xmlns="4873beb7-5857-4685-be1f-d57550cc96cc">false</MarketSpecific>
    <LocComments xmlns="4873beb7-5857-4685-be1f-d57550cc96cc" xsi:nil="true"/>
    <LocLastLocAttemptVersionTypeLookup xmlns="4873beb7-5857-4685-be1f-d57550cc96cc" xsi:nil="true"/>
    <DirectSourceMarket xmlns="4873beb7-5857-4685-be1f-d57550cc96cc" xsi:nil="true"/>
    <ThumbnailAssetId xmlns="4873beb7-5857-4685-be1f-d57550cc96cc" xsi:nil="true"/>
    <PrimaryImageGen xmlns="4873beb7-5857-4685-be1f-d57550cc96cc">false</PrimaryImageGen>
    <LocNewPublishedVersionLookup xmlns="4873beb7-5857-4685-be1f-d57550cc96cc" xsi:nil="true"/>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LocOverallPublishStatusLookup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LocOverallLocStatusLookup xmlns="4873beb7-5857-4685-be1f-d57550cc96cc" xsi:nil="tru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1345039</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The bookstacks present on most slides  make this a good choice for students, teachers, reading enthusiasts, and others in education. This presentation template contains multiple slide layouts in widescreen format (16x9) and includes a sample table and chart that you can easily  modify.</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2011-11-26T00:00:00+00:00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TemplateStatus xmlns="4873beb7-5857-4685-be1f-d57550cc96cc">Complete</TemplateStatus>
    <Downloads xmlns="4873beb7-5857-4685-be1f-d57550cc96cc">0</Downloads>
    <OOCacheId xmlns="4873beb7-5857-4685-be1f-d57550cc96cc" xsi:nil="true"/>
    <IsDeleted xmlns="4873beb7-5857-4685-be1f-d57550cc96cc">false</IsDeleted>
    <LocPublishedDependentAssetsLookup xmlns="4873beb7-5857-4685-be1f-d57550cc96cc" xsi:nil="true"/>
    <AssetExpire xmlns="4873beb7-5857-4685-be1f-d57550cc96cc">2029-05-12T07:00:00+00:00</AssetExpire>
    <DSATActionTaken xmlns="4873beb7-5857-4685-be1f-d57550cc96cc" xsi:nil="true"/>
    <CSXSubmissionMarket xmlns="4873beb7-5857-4685-be1f-d57550cc96cc" xsi:nil="true"/>
    <TPExecutable xmlns="4873beb7-5857-4685-be1f-d57550cc96cc" xsi:nil="true"/>
    <EditorialTags xmlns="4873beb7-5857-4685-be1f-d57550cc96cc" xsi:nil="true"/>
    <SubmitterId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TP102787939</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694216</LocLastLocAttemptVersionLookup>
    <LocProcessedForHandoffsLookup xmlns="4873beb7-5857-4685-be1f-d57550cc96cc" xsi:nil="true"/>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LocOverallPreviewStatusLookup xmlns="4873beb7-5857-4685-be1f-d57550cc96cc" xsi:nil="true"/>
    <TaxCatchAll xmlns="4873beb7-5857-4685-be1f-d57550cc96cc"/>
    <Markets xmlns="4873beb7-5857-4685-be1f-d57550cc96cc"/>
    <UAProjectedTotalWords xmlns="4873beb7-5857-4685-be1f-d57550cc96cc" xsi:nil="true"/>
    <IntlLangReview xmlns="4873beb7-5857-4685-be1f-d57550cc96cc" xsi:nil="true"/>
    <OutputCachingOn xmlns="4873beb7-5857-4685-be1f-d57550cc96cc">false</OutputCachingOn>
    <AverageRating xmlns="4873beb7-5857-4685-be1f-d57550cc96cc" xsi:nil="true"/>
    <APAuthor xmlns="4873beb7-5857-4685-be1f-d57550cc96cc">
      <UserInfo>
        <DisplayName>REDMOND\kristaa</DisplayName>
        <AccountId>136</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LocProcessedForMarketsLookup xmlns="4873beb7-5857-4685-be1f-d57550cc96cc" xsi:nil="true"/>
    <TPLaunchHelpLinkType xmlns="4873beb7-5857-4685-be1f-d57550cc96cc">Template</TPLaunchHelpLinkType>
    <OriginalRelease xmlns="4873beb7-5857-4685-be1f-d57550cc96cc">15</OriginalRelease>
    <LocalizationTagsTaxHTField0 xmlns="4873beb7-5857-4685-be1f-d57550cc96cc">
      <Terms xmlns="http://schemas.microsoft.com/office/infopath/2007/PartnerControls"/>
    </LocalizationTagsTaxHTField0>
    <UACurrentWords xmlns="4873beb7-5857-4685-be1f-d57550cc96cc" xsi:nil="true"/>
    <ArtSampleDocs xmlns="4873beb7-5857-4685-be1f-d57550cc96cc" xsi:nil="true"/>
    <UALocRecommendation xmlns="4873beb7-5857-4685-be1f-d57550cc96cc">Localize</UALocRecommendation>
    <Manager xmlns="4873beb7-5857-4685-be1f-d57550cc96cc" xsi:nil="true"/>
    <LocOverallHandbackStatusLookup xmlns="4873beb7-5857-4685-be1f-d57550cc96cc" xsi:nil="true"/>
    <ShowIn xmlns="4873beb7-5857-4685-be1f-d57550cc96cc">Show everywhere</ShowIn>
    <UANotes xmlns="4873beb7-5857-4685-be1f-d57550cc96cc" xsi:nil="true"/>
    <InternalTagsTaxHTField0 xmlns="4873beb7-5857-4685-be1f-d57550cc96cc">
      <Terms xmlns="http://schemas.microsoft.com/office/infopath/2007/PartnerControls"/>
    </InternalTagsTaxHTField0>
    <CSXHash xmlns="4873beb7-5857-4685-be1f-d57550cc96cc" xsi:nil="true"/>
    <VoteCount xmlns="4873beb7-5857-4685-be1f-d57550cc96cc" xsi:nil="true"/>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301D382-32B0-43EE-932C-28906AF37617}">
  <ds:schemaRefs>
    <ds:schemaRef ds:uri="http://schemas.microsoft.com/office/2006/metadata/properties"/>
    <ds:schemaRef ds:uri="http://schemas.microsoft.com/office/infopath/2007/PartnerControls"/>
    <ds:schemaRef ds:uri="4873beb7-5857-4685-be1f-d57550cc96cc"/>
  </ds:schemaRefs>
</ds:datastoreItem>
</file>

<file path=customXml/itemProps2.xml><?xml version="1.0" encoding="utf-8"?>
<ds:datastoreItem xmlns:ds="http://schemas.openxmlformats.org/officeDocument/2006/customXml" ds:itemID="{BBB5C329-08A6-4E5E-AEF1-A97828C874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B558C7-619B-49BE-9097-7FCBDADD4EC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TM04033919[[fn=Circuit]]</Template>
  <TotalTime>34173</TotalTime>
  <Words>4315</Words>
  <Application>Microsoft Office PowerPoint</Application>
  <PresentationFormat>Custom</PresentationFormat>
  <Paragraphs>197</Paragraphs>
  <Slides>38</Slides>
  <Notes>38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Tw Cen MT</vt:lpstr>
      <vt:lpstr>Verdana</vt:lpstr>
      <vt:lpstr>Circuit</vt:lpstr>
      <vt:lpstr>Tôn Vinh Đức Chúa Trời</vt:lpstr>
      <vt:lpstr>Sơ lược tân ước 101 – ch 9</vt:lpstr>
      <vt:lpstr>ch 9: Công vụ các sứ đồ - Mang thông điệp đến thế giới (ACTS - Taking the Message to the World)</vt:lpstr>
      <vt:lpstr>Lời mở đầu</vt:lpstr>
      <vt:lpstr>Sự kiện chính</vt:lpstr>
      <vt:lpstr>I. TÁC GIẢ</vt:lpstr>
      <vt:lpstr>I. TÁC GIẢ</vt:lpstr>
      <vt:lpstr>II. NGƯỜI NHẬN</vt:lpstr>
      <vt:lpstr>III. DỊP VÀ NGÀY</vt:lpstr>
      <vt:lpstr>Iv. THỂ LOẠI VÀ CƠ CẤU</vt:lpstr>
      <vt:lpstr>Iv. THỂ LOẠI VÀ CƠ CẤU</vt:lpstr>
      <vt:lpstr>Iv. THỂ LOẠI VÀ CƠ CẤU - SO SÁNH PETER VÀ PAUL </vt:lpstr>
      <vt:lpstr>Iv. THỂ LOẠI VÀ CƠ CẤU - Đề cương </vt:lpstr>
      <vt:lpstr>V. TIN NHẮN  </vt:lpstr>
      <vt:lpstr>V. TIN NHẮN – 1. Hội thánh hiện hữu ở Giêrusalem (Cv 1:1–6:7) - A. Hội thánh được thành lập ở Giê-ru-sa-lem (Công vụ 1:1–2:47)    </vt:lpstr>
      <vt:lpstr>V. TIN NHẮN -1. Hội thánh hiện hữu ở Giêrusalem (Cv 1:1–6:7) - A. Hội thánh được thành lập ở Giê-ru-sa-lem (Công vụ 1:1–2:47)   </vt:lpstr>
      <vt:lpstr>V. TIN NHẮN – 1. Hội thánh hiện hữu ở Giêrusalem (Cv 1:1–6:7) - B. Hội thánh được mở rộng ở Giê-ru-sa-lem (Công vụ 3:1–6:7)   </vt:lpstr>
      <vt:lpstr>V. TIN NHẮN – 1. Hội thánh hiện hữu ở Giêrusalem (Cv 1:1–6:7) - B. Hội thánh được mở rộng ở Giê-ru-sa-lem (Công vụ 3:1–6:7)   </vt:lpstr>
      <vt:lpstr>V. TIN NHẮN – 1. Hội thánh hiện hữu ở Giêrusalem (Cv 1:1–6:7) - B. Hội thánh được mở rộng ở Giê-ru-sa-lem (Công vụ 3:1–6:7)   </vt:lpstr>
      <vt:lpstr>V. TIN NHẮN - 2. Lời chứng của Giáo hội lan rộng đến Giu-đê và Sa-ma-ri (Công vụ 6:8–9:31) - A. Sự tử đạo của Ê-tiên gây ra sự phân tán (Công vụ 6:8–8:3)    </vt:lpstr>
      <vt:lpstr>V. TIN NHẮN - 2. Lời chứng của Giáo hội lan rộng đến Giu-đê và Sa-ma-ri (Công vụ 6:8–9:31) - B. Phi-líp đi rao giảng (Công vụ 8:4–40)     </vt:lpstr>
      <vt:lpstr>V. TIN NHẮN - 2. Lời chứng của Giáo hội lan rộng đến Giu-đê và Sa-ma-ri (Công vụ 6:8–9:31) - B. Phi-líp đi rao giảng (Công vụ 8:4–40)     </vt:lpstr>
      <vt:lpstr>V. TIN NHẮN - 2. Lời chứng của Giáo hội lan rộng đến Giu-đê và Sa-ma-ri (Công vụ 6:8–9:31) - C. Sau-lơ được cải đạo và kêu gọi vào chức vụ (Công vụ 9:1–31)     </vt:lpstr>
      <vt:lpstr>V. TIN NHẮN – 3 Lời chứng của Giáo hội lan rộng đến tận cùng trái đất (Cv 9:32–28:31) - A. Hội thánh tiến đến An-ti-ốt xứ Sy-ri (Công vụ 9:32–12:24)   </vt:lpstr>
      <vt:lpstr>V. TIN NHẮN – 3 Lời chứng của Giáo hội lan rộng đến tận cùng trái đất (Cv 9:32–28:31) - A. Hội thánh tiến đến An-ti-ốt xứ Sy-ri (Công vụ 9:32–12:24)   </vt:lpstr>
      <vt:lpstr>V. TIN NHẮN – 3 Lời chứng của Giáo hội lan rộng đến tận cùng trái đất (Cv 9:32–28:31) - B. Hội thánh tiến đến đảo Síp và Tiểu Á (Công vụ 12:25–16:5)   </vt:lpstr>
      <vt:lpstr>V. TIN NHẮN – 3 Lời chứng của Giáo hội lan rộng đến tận cùng trái đất (Cv 9:32–28:31) - B. Hội thánh tiến đến đảo Síp và Tiểu Á (Công vụ 12:25–16:5)   </vt:lpstr>
      <vt:lpstr>V. TIN NHẮN – 3 Lời chứng của Giáo hội lan rộng đến tận cùng trái đất (Cv 9:32–28:31) - B. Hội thánh tiến đến đảo Síp và Tiểu Á (Công vụ 12:25–16:5)   </vt:lpstr>
      <vt:lpstr>V. TIN NHẮN – 3 Lời chứng của Giáo hội lan rộng đến tận cùng trái đất (Cv 9:32–28:31) - B. Hội thánh tiến đến đảo Síp và Tiểu Á (Công vụ 12:25–16:5)   </vt:lpstr>
      <vt:lpstr>V. TIN NHẮN – 3 Lời chứng của Giáo hội lan rộng đến tận cùng trái đất (Cv 9:32–28:31) - C. Giáo Hội tiến đến Bờ Tây Biển Aegean (Công Vụ Các Sứ Đồ 16:6–19:20)    </vt:lpstr>
      <vt:lpstr>V. TIN NHẮN – 3 Lời chứng của Giáo hội lan rộng đến tận cùng trái đất (Cv 9:32–28:31) - C. Giáo Hội tiến đến Bờ Tây Biển Aegean (Công Vụ Các Sứ Đồ 16:6–19:20)    </vt:lpstr>
      <vt:lpstr>V. TIN NHẮN – 3 Lời chứng của Giáo hội lan rộng đến tận cùng trái đất (Cv 9:32–28:31) - C. Giáo Hội tiến đến Bờ Tây Biển Aegean (Công Vụ Các Sứ Đồ 16:6–19:20)</vt:lpstr>
      <vt:lpstr>V. TIN NHẮN – 3 Lời chứng của Giáo hội lan rộng đến tận cùng trái đất (Cv 9:32–28:31) - C. Giáo Hội tiến đến Bờ Tây Biển Aegean (Công Vụ Các Sứ Đồ 16:6–19:20)    </vt:lpstr>
      <vt:lpstr>V. TIN NHẮN – 3 Lời chứng của Giáo hội lan rộng đến tận cùng trái đất (Cv 9:32–28:31) - D. Hội thánh tiến đến Rô-ma (19:21–28:31)    </vt:lpstr>
      <vt:lpstr>V. TIN NHẮN – 3 Lời chứng của Giáo hội lan rộng đến tận cùng trái đất (Cv 9:32–28:31) - D. Hội thánh tiến đến Rô-ma (19:21–28:31)    </vt:lpstr>
      <vt:lpstr>)    </vt:lpstr>
      <vt:lpstr>V. TIN NHẮN – 3 Lời chứng của Giáo hội lan rộng đến tận cùng trái đất (Cv 9:32–28:31) - D. Hội thánh tiến đến Rô-ma (19:21–28:31)    </vt:lpstr>
      <vt:lpstr>V. PHẦN KẾT LUẬN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Bám lấy sự lãnh đạo bằng phục vụ (Servant Leadership): Theo bước chân của Chúa Giê-su Christ.</dc:title>
  <dc:creator>Johnathan Hoang</dc:creator>
  <cp:lastModifiedBy>Johnathan Hoang</cp:lastModifiedBy>
  <cp:revision>17</cp:revision>
  <dcterms:created xsi:type="dcterms:W3CDTF">2024-04-19T16:38:10Z</dcterms:created>
  <dcterms:modified xsi:type="dcterms:W3CDTF">2024-07-10T16:19:16Z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