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3"/>
  </p:notesMasterIdLst>
  <p:handoutMasterIdLst>
    <p:handoutMasterId r:id="rId44"/>
  </p:handoutMasterIdLst>
  <p:sldIdLst>
    <p:sldId id="303" r:id="rId5"/>
    <p:sldId id="366" r:id="rId6"/>
    <p:sldId id="312" r:id="rId7"/>
    <p:sldId id="341" r:id="rId8"/>
    <p:sldId id="402" r:id="rId9"/>
    <p:sldId id="403" r:id="rId10"/>
    <p:sldId id="342" r:id="rId11"/>
    <p:sldId id="375" r:id="rId12"/>
    <p:sldId id="376" r:id="rId13"/>
    <p:sldId id="377" r:id="rId14"/>
    <p:sldId id="404" r:id="rId15"/>
    <p:sldId id="374" r:id="rId16"/>
    <p:sldId id="378" r:id="rId17"/>
    <p:sldId id="379" r:id="rId18"/>
    <p:sldId id="367" r:id="rId19"/>
    <p:sldId id="381" r:id="rId20"/>
    <p:sldId id="382" r:id="rId21"/>
    <p:sldId id="383" r:id="rId22"/>
    <p:sldId id="384" r:id="rId23"/>
    <p:sldId id="385" r:id="rId24"/>
    <p:sldId id="386" r:id="rId25"/>
    <p:sldId id="369" r:id="rId26"/>
    <p:sldId id="388" r:id="rId27"/>
    <p:sldId id="389" r:id="rId28"/>
    <p:sldId id="390" r:id="rId29"/>
    <p:sldId id="391" r:id="rId30"/>
    <p:sldId id="392" r:id="rId31"/>
    <p:sldId id="393" r:id="rId32"/>
    <p:sldId id="394" r:id="rId33"/>
    <p:sldId id="387" r:id="rId34"/>
    <p:sldId id="395" r:id="rId35"/>
    <p:sldId id="396" r:id="rId36"/>
    <p:sldId id="397" r:id="rId37"/>
    <p:sldId id="372" r:id="rId38"/>
    <p:sldId id="398" r:id="rId39"/>
    <p:sldId id="373" r:id="rId40"/>
    <p:sldId id="400" r:id="rId41"/>
    <p:sldId id="401" r:id="rId4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8BE2A-E810-48DE-869E-AC7A726ED277}" v="55" dt="2024-05-11T18:37:08.52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81497" autoAdjust="0"/>
  </p:normalViewPr>
  <p:slideViewPr>
    <p:cSldViewPr showGuides="1">
      <p:cViewPr varScale="1">
        <p:scale>
          <a:sx n="75" d="100"/>
          <a:sy n="75" d="100"/>
        </p:scale>
        <p:origin x="90" y="114"/>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an Hoang" userId="d3886d889f7ec06d" providerId="LiveId" clId="{D2E8BE2A-E810-48DE-869E-AC7A726ED277}"/>
    <pc:docChg chg="undo custSel addSld delSld modSld sldOrd">
      <pc:chgData name="Johnathan Hoang" userId="d3886d889f7ec06d" providerId="LiveId" clId="{D2E8BE2A-E810-48DE-869E-AC7A726ED277}" dt="2024-05-11T21:41:05.829" v="1223" actId="2696"/>
      <pc:docMkLst>
        <pc:docMk/>
      </pc:docMkLst>
      <pc:sldChg chg="del">
        <pc:chgData name="Johnathan Hoang" userId="d3886d889f7ec06d" providerId="LiveId" clId="{D2E8BE2A-E810-48DE-869E-AC7A726ED277}" dt="2024-05-08T21:52:27.070" v="183" actId="47"/>
        <pc:sldMkLst>
          <pc:docMk/>
          <pc:sldMk cId="3650340329" sldId="264"/>
        </pc:sldMkLst>
      </pc:sldChg>
      <pc:sldChg chg="del">
        <pc:chgData name="Johnathan Hoang" userId="d3886d889f7ec06d" providerId="LiveId" clId="{D2E8BE2A-E810-48DE-869E-AC7A726ED277}" dt="2024-05-08T21:52:27.556" v="184" actId="47"/>
        <pc:sldMkLst>
          <pc:docMk/>
          <pc:sldMk cId="711182959" sldId="276"/>
        </pc:sldMkLst>
      </pc:sldChg>
      <pc:sldChg chg="del">
        <pc:chgData name="Johnathan Hoang" userId="d3886d889f7ec06d" providerId="LiveId" clId="{D2E8BE2A-E810-48DE-869E-AC7A726ED277}" dt="2024-05-08T21:52:29.242" v="188" actId="47"/>
        <pc:sldMkLst>
          <pc:docMk/>
          <pc:sldMk cId="2728741569" sldId="281"/>
        </pc:sldMkLst>
      </pc:sldChg>
      <pc:sldChg chg="del">
        <pc:chgData name="Johnathan Hoang" userId="d3886d889f7ec06d" providerId="LiveId" clId="{D2E8BE2A-E810-48DE-869E-AC7A726ED277}" dt="2024-05-08T21:52:29.542" v="189" actId="47"/>
        <pc:sldMkLst>
          <pc:docMk/>
          <pc:sldMk cId="3060116574" sldId="301"/>
        </pc:sldMkLst>
      </pc:sldChg>
      <pc:sldChg chg="del">
        <pc:chgData name="Johnathan Hoang" userId="d3886d889f7ec06d" providerId="LiveId" clId="{D2E8BE2A-E810-48DE-869E-AC7A726ED277}" dt="2024-05-08T21:52:30.235" v="191" actId="47"/>
        <pc:sldMkLst>
          <pc:docMk/>
          <pc:sldMk cId="2062924880" sldId="302"/>
        </pc:sldMkLst>
      </pc:sldChg>
      <pc:sldChg chg="del">
        <pc:chgData name="Johnathan Hoang" userId="d3886d889f7ec06d" providerId="LiveId" clId="{D2E8BE2A-E810-48DE-869E-AC7A726ED277}" dt="2024-05-08T21:52:12.219" v="158" actId="47"/>
        <pc:sldMkLst>
          <pc:docMk/>
          <pc:sldMk cId="766269922" sldId="304"/>
        </pc:sldMkLst>
      </pc:sldChg>
      <pc:sldChg chg="addSp delSp modSp mod modNotesTx">
        <pc:chgData name="Johnathan Hoang" userId="d3886d889f7ec06d" providerId="LiveId" clId="{D2E8BE2A-E810-48DE-869E-AC7A726ED277}" dt="2024-05-11T18:33:31.142" v="884"/>
        <pc:sldMkLst>
          <pc:docMk/>
          <pc:sldMk cId="214754473" sldId="312"/>
        </pc:sldMkLst>
        <pc:spChg chg="mod">
          <ac:chgData name="Johnathan Hoang" userId="d3886d889f7ec06d" providerId="LiveId" clId="{D2E8BE2A-E810-48DE-869E-AC7A726ED277}" dt="2024-05-08T21:43:35.764" v="83" actId="20577"/>
          <ac:spMkLst>
            <pc:docMk/>
            <pc:sldMk cId="214754473" sldId="312"/>
            <ac:spMk id="2" creationId="{798A99D7-FB85-EB9A-0653-1DAE3BAC72E7}"/>
          </ac:spMkLst>
        </pc:spChg>
        <pc:spChg chg="add mod">
          <ac:chgData name="Johnathan Hoang" userId="d3886d889f7ec06d" providerId="LiveId" clId="{D2E8BE2A-E810-48DE-869E-AC7A726ED277}" dt="2024-05-09T14:13:47.059" v="269" actId="27636"/>
          <ac:spMkLst>
            <pc:docMk/>
            <pc:sldMk cId="214754473" sldId="312"/>
            <ac:spMk id="6" creationId="{5A6DECF5-5099-ACDF-B741-51D789327C26}"/>
          </ac:spMkLst>
        </pc:spChg>
        <pc:graphicFrameChg chg="del mod">
          <ac:chgData name="Johnathan Hoang" userId="d3886d889f7ec06d" providerId="LiveId" clId="{D2E8BE2A-E810-48DE-869E-AC7A726ED277}" dt="2024-05-09T14:02:36.016" v="237" actId="21"/>
          <ac:graphicFrameMkLst>
            <pc:docMk/>
            <pc:sldMk cId="214754473" sldId="312"/>
            <ac:graphicFrameMk id="5" creationId="{5B674B66-CE15-8126-A15F-BB09E3D8E3A9}"/>
          </ac:graphicFrameMkLst>
        </pc:graphicFrameChg>
      </pc:sldChg>
      <pc:sldChg chg="del">
        <pc:chgData name="Johnathan Hoang" userId="d3886d889f7ec06d" providerId="LiveId" clId="{D2E8BE2A-E810-48DE-869E-AC7A726ED277}" dt="2024-05-08T21:52:07.398" v="150" actId="47"/>
        <pc:sldMkLst>
          <pc:docMk/>
          <pc:sldMk cId="3202754841" sldId="315"/>
        </pc:sldMkLst>
      </pc:sldChg>
      <pc:sldChg chg="del">
        <pc:chgData name="Johnathan Hoang" userId="d3886d889f7ec06d" providerId="LiveId" clId="{D2E8BE2A-E810-48DE-869E-AC7A726ED277}" dt="2024-05-08T21:52:21.951" v="175" actId="47"/>
        <pc:sldMkLst>
          <pc:docMk/>
          <pc:sldMk cId="2245796385" sldId="326"/>
        </pc:sldMkLst>
      </pc:sldChg>
      <pc:sldChg chg="del">
        <pc:chgData name="Johnathan Hoang" userId="d3886d889f7ec06d" providerId="LiveId" clId="{D2E8BE2A-E810-48DE-869E-AC7A726ED277}" dt="2024-05-08T21:52:24.221" v="179" actId="47"/>
        <pc:sldMkLst>
          <pc:docMk/>
          <pc:sldMk cId="2963631558" sldId="327"/>
        </pc:sldMkLst>
      </pc:sldChg>
      <pc:sldChg chg="del">
        <pc:chgData name="Johnathan Hoang" userId="d3886d889f7ec06d" providerId="LiveId" clId="{D2E8BE2A-E810-48DE-869E-AC7A726ED277}" dt="2024-05-08T21:52:30.652" v="192" actId="47"/>
        <pc:sldMkLst>
          <pc:docMk/>
          <pc:sldMk cId="2018006732" sldId="328"/>
        </pc:sldMkLst>
      </pc:sldChg>
      <pc:sldChg chg="del">
        <pc:chgData name="Johnathan Hoang" userId="d3886d889f7ec06d" providerId="LiveId" clId="{D2E8BE2A-E810-48DE-869E-AC7A726ED277}" dt="2024-05-08T21:52:14.633" v="163" actId="47"/>
        <pc:sldMkLst>
          <pc:docMk/>
          <pc:sldMk cId="3589640735" sldId="329"/>
        </pc:sldMkLst>
      </pc:sldChg>
      <pc:sldChg chg="del">
        <pc:chgData name="Johnathan Hoang" userId="d3886d889f7ec06d" providerId="LiveId" clId="{D2E8BE2A-E810-48DE-869E-AC7A726ED277}" dt="2024-05-08T21:52:15.411" v="165" actId="47"/>
        <pc:sldMkLst>
          <pc:docMk/>
          <pc:sldMk cId="2944232494" sldId="330"/>
        </pc:sldMkLst>
      </pc:sldChg>
      <pc:sldChg chg="del">
        <pc:chgData name="Johnathan Hoang" userId="d3886d889f7ec06d" providerId="LiveId" clId="{D2E8BE2A-E810-48DE-869E-AC7A726ED277}" dt="2024-05-08T21:52:15.852" v="166" actId="47"/>
        <pc:sldMkLst>
          <pc:docMk/>
          <pc:sldMk cId="2991933099" sldId="331"/>
        </pc:sldMkLst>
      </pc:sldChg>
      <pc:sldChg chg="del">
        <pc:chgData name="Johnathan Hoang" userId="d3886d889f7ec06d" providerId="LiveId" clId="{D2E8BE2A-E810-48DE-869E-AC7A726ED277}" dt="2024-05-08T21:52:16.207" v="167" actId="47"/>
        <pc:sldMkLst>
          <pc:docMk/>
          <pc:sldMk cId="1892488166" sldId="332"/>
        </pc:sldMkLst>
      </pc:sldChg>
      <pc:sldChg chg="del">
        <pc:chgData name="Johnathan Hoang" userId="d3886d889f7ec06d" providerId="LiveId" clId="{D2E8BE2A-E810-48DE-869E-AC7A726ED277}" dt="2024-05-08T21:52:16.572" v="168" actId="47"/>
        <pc:sldMkLst>
          <pc:docMk/>
          <pc:sldMk cId="1483962469" sldId="333"/>
        </pc:sldMkLst>
      </pc:sldChg>
      <pc:sldChg chg="del">
        <pc:chgData name="Johnathan Hoang" userId="d3886d889f7ec06d" providerId="LiveId" clId="{D2E8BE2A-E810-48DE-869E-AC7A726ED277}" dt="2024-05-08T21:52:16.922" v="169" actId="47"/>
        <pc:sldMkLst>
          <pc:docMk/>
          <pc:sldMk cId="1924464719" sldId="334"/>
        </pc:sldMkLst>
      </pc:sldChg>
      <pc:sldChg chg="del">
        <pc:chgData name="Johnathan Hoang" userId="d3886d889f7ec06d" providerId="LiveId" clId="{D2E8BE2A-E810-48DE-869E-AC7A726ED277}" dt="2024-05-08T21:52:17.474" v="170" actId="47"/>
        <pc:sldMkLst>
          <pc:docMk/>
          <pc:sldMk cId="113420011" sldId="335"/>
        </pc:sldMkLst>
      </pc:sldChg>
      <pc:sldChg chg="del">
        <pc:chgData name="Johnathan Hoang" userId="d3886d889f7ec06d" providerId="LiveId" clId="{D2E8BE2A-E810-48DE-869E-AC7A726ED277}" dt="2024-05-08T21:52:17.942" v="171" actId="47"/>
        <pc:sldMkLst>
          <pc:docMk/>
          <pc:sldMk cId="2458894830" sldId="336"/>
        </pc:sldMkLst>
      </pc:sldChg>
      <pc:sldChg chg="del">
        <pc:chgData name="Johnathan Hoang" userId="d3886d889f7ec06d" providerId="LiveId" clId="{D2E8BE2A-E810-48DE-869E-AC7A726ED277}" dt="2024-05-08T21:52:18.767" v="172" actId="47"/>
        <pc:sldMkLst>
          <pc:docMk/>
          <pc:sldMk cId="3921770818" sldId="337"/>
        </pc:sldMkLst>
      </pc:sldChg>
      <pc:sldChg chg="del">
        <pc:chgData name="Johnathan Hoang" userId="d3886d889f7ec06d" providerId="LiveId" clId="{D2E8BE2A-E810-48DE-869E-AC7A726ED277}" dt="2024-05-08T21:52:19.161" v="173" actId="47"/>
        <pc:sldMkLst>
          <pc:docMk/>
          <pc:sldMk cId="2469280251" sldId="338"/>
        </pc:sldMkLst>
      </pc:sldChg>
      <pc:sldChg chg="del">
        <pc:chgData name="Johnathan Hoang" userId="d3886d889f7ec06d" providerId="LiveId" clId="{D2E8BE2A-E810-48DE-869E-AC7A726ED277}" dt="2024-05-08T21:52:19.725" v="174" actId="47"/>
        <pc:sldMkLst>
          <pc:docMk/>
          <pc:sldMk cId="4199992292" sldId="339"/>
        </pc:sldMkLst>
      </pc:sldChg>
      <pc:sldChg chg="del">
        <pc:chgData name="Johnathan Hoang" userId="d3886d889f7ec06d" providerId="LiveId" clId="{D2E8BE2A-E810-48DE-869E-AC7A726ED277}" dt="2024-05-08T21:52:14.957" v="164" actId="47"/>
        <pc:sldMkLst>
          <pc:docMk/>
          <pc:sldMk cId="3954482375" sldId="340"/>
        </pc:sldMkLst>
      </pc:sldChg>
      <pc:sldChg chg="addSp delSp modSp mod">
        <pc:chgData name="Johnathan Hoang" userId="d3886d889f7ec06d" providerId="LiveId" clId="{D2E8BE2A-E810-48DE-869E-AC7A726ED277}" dt="2024-05-11T18:37:21.822" v="891" actId="114"/>
        <pc:sldMkLst>
          <pc:docMk/>
          <pc:sldMk cId="1558923905" sldId="341"/>
        </pc:sldMkLst>
        <pc:spChg chg="mod">
          <ac:chgData name="Johnathan Hoang" userId="d3886d889f7ec06d" providerId="LiveId" clId="{D2E8BE2A-E810-48DE-869E-AC7A726ED277}" dt="2024-05-08T21:44:23.600" v="96"/>
          <ac:spMkLst>
            <pc:docMk/>
            <pc:sldMk cId="1558923905" sldId="341"/>
            <ac:spMk id="2" creationId="{798A99D7-FB85-EB9A-0653-1DAE3BAC72E7}"/>
          </ac:spMkLst>
        </pc:spChg>
        <pc:spChg chg="add mod">
          <ac:chgData name="Johnathan Hoang" userId="d3886d889f7ec06d" providerId="LiveId" clId="{D2E8BE2A-E810-48DE-869E-AC7A726ED277}" dt="2024-05-11T18:37:21.822" v="891" actId="114"/>
          <ac:spMkLst>
            <pc:docMk/>
            <pc:sldMk cId="1558923905" sldId="341"/>
            <ac:spMk id="4" creationId="{E6F5C705-BBDC-F2FC-DD6A-4C6F31E08A10}"/>
          </ac:spMkLst>
        </pc:spChg>
        <pc:graphicFrameChg chg="del mod">
          <ac:chgData name="Johnathan Hoang" userId="d3886d889f7ec06d" providerId="LiveId" clId="{D2E8BE2A-E810-48DE-869E-AC7A726ED277}" dt="2024-05-10T13:57:20.749" v="270" actId="21"/>
          <ac:graphicFrameMkLst>
            <pc:docMk/>
            <pc:sldMk cId="1558923905" sldId="341"/>
            <ac:graphicFrameMk id="5" creationId="{5B674B66-CE15-8126-A15F-BB09E3D8E3A9}"/>
          </ac:graphicFrameMkLst>
        </pc:graphicFrameChg>
      </pc:sldChg>
      <pc:sldChg chg="addSp delSp modSp mod">
        <pc:chgData name="Johnathan Hoang" userId="d3886d889f7ec06d" providerId="LiveId" clId="{D2E8BE2A-E810-48DE-869E-AC7A726ED277}" dt="2024-05-10T14:08:31.950" v="346" actId="6549"/>
        <pc:sldMkLst>
          <pc:docMk/>
          <pc:sldMk cId="1506079475" sldId="342"/>
        </pc:sldMkLst>
        <pc:spChg chg="mod">
          <ac:chgData name="Johnathan Hoang" userId="d3886d889f7ec06d" providerId="LiveId" clId="{D2E8BE2A-E810-48DE-869E-AC7A726ED277}" dt="2024-05-08T21:58:13.341" v="203"/>
          <ac:spMkLst>
            <pc:docMk/>
            <pc:sldMk cId="1506079475" sldId="342"/>
            <ac:spMk id="2" creationId="{798A99D7-FB85-EB9A-0653-1DAE3BAC72E7}"/>
          </ac:spMkLst>
        </pc:spChg>
        <pc:spChg chg="add del mod">
          <ac:chgData name="Johnathan Hoang" userId="d3886d889f7ec06d" providerId="LiveId" clId="{D2E8BE2A-E810-48DE-869E-AC7A726ED277}" dt="2024-05-10T14:08:31.950" v="346" actId="6549"/>
          <ac:spMkLst>
            <pc:docMk/>
            <pc:sldMk cId="1506079475" sldId="342"/>
            <ac:spMk id="4" creationId="{C077A891-2E1C-04EF-29E4-029D0067010C}"/>
          </ac:spMkLst>
        </pc:spChg>
        <pc:graphicFrameChg chg="del mod">
          <ac:chgData name="Johnathan Hoang" userId="d3886d889f7ec06d" providerId="LiveId" clId="{D2E8BE2A-E810-48DE-869E-AC7A726ED277}" dt="2024-05-08T21:59:40.057" v="213" actId="21"/>
          <ac:graphicFrameMkLst>
            <pc:docMk/>
            <pc:sldMk cId="1506079475" sldId="342"/>
            <ac:graphicFrameMk id="5" creationId="{5B674B66-CE15-8126-A15F-BB09E3D8E3A9}"/>
          </ac:graphicFrameMkLst>
        </pc:graphicFrameChg>
        <pc:picChg chg="add mod">
          <ac:chgData name="Johnathan Hoang" userId="d3886d889f7ec06d" providerId="LiveId" clId="{D2E8BE2A-E810-48DE-869E-AC7A726ED277}" dt="2024-05-08T21:59:58.335" v="215"/>
          <ac:picMkLst>
            <pc:docMk/>
            <pc:sldMk cId="1506079475" sldId="342"/>
            <ac:picMk id="6" creationId="{0FA0EE3D-6923-5FF7-7963-44E828430D38}"/>
          </ac:picMkLst>
        </pc:picChg>
      </pc:sldChg>
      <pc:sldChg chg="del">
        <pc:chgData name="Johnathan Hoang" userId="d3886d889f7ec06d" providerId="LiveId" clId="{D2E8BE2A-E810-48DE-869E-AC7A726ED277}" dt="2024-05-08T21:52:08.227" v="151" actId="47"/>
        <pc:sldMkLst>
          <pc:docMk/>
          <pc:sldMk cId="4189569944" sldId="343"/>
        </pc:sldMkLst>
      </pc:sldChg>
      <pc:sldChg chg="del">
        <pc:chgData name="Johnathan Hoang" userId="d3886d889f7ec06d" providerId="LiveId" clId="{D2E8BE2A-E810-48DE-869E-AC7A726ED277}" dt="2024-05-08T21:52:08.838" v="152" actId="47"/>
        <pc:sldMkLst>
          <pc:docMk/>
          <pc:sldMk cId="3333706777" sldId="344"/>
        </pc:sldMkLst>
      </pc:sldChg>
      <pc:sldChg chg="del">
        <pc:chgData name="Johnathan Hoang" userId="d3886d889f7ec06d" providerId="LiveId" clId="{D2E8BE2A-E810-48DE-869E-AC7A726ED277}" dt="2024-05-08T21:52:09.399" v="153" actId="47"/>
        <pc:sldMkLst>
          <pc:docMk/>
          <pc:sldMk cId="3852299777" sldId="345"/>
        </pc:sldMkLst>
      </pc:sldChg>
      <pc:sldChg chg="del">
        <pc:chgData name="Johnathan Hoang" userId="d3886d889f7ec06d" providerId="LiveId" clId="{D2E8BE2A-E810-48DE-869E-AC7A726ED277}" dt="2024-05-08T21:52:09.913" v="154" actId="47"/>
        <pc:sldMkLst>
          <pc:docMk/>
          <pc:sldMk cId="2541408881" sldId="346"/>
        </pc:sldMkLst>
      </pc:sldChg>
      <pc:sldChg chg="del">
        <pc:chgData name="Johnathan Hoang" userId="d3886d889f7ec06d" providerId="LiveId" clId="{D2E8BE2A-E810-48DE-869E-AC7A726ED277}" dt="2024-05-08T21:52:10.440" v="155" actId="47"/>
        <pc:sldMkLst>
          <pc:docMk/>
          <pc:sldMk cId="2336765823" sldId="347"/>
        </pc:sldMkLst>
      </pc:sldChg>
      <pc:sldChg chg="del">
        <pc:chgData name="Johnathan Hoang" userId="d3886d889f7ec06d" providerId="LiveId" clId="{D2E8BE2A-E810-48DE-869E-AC7A726ED277}" dt="2024-05-08T21:52:11.265" v="156" actId="47"/>
        <pc:sldMkLst>
          <pc:docMk/>
          <pc:sldMk cId="33962342" sldId="349"/>
        </pc:sldMkLst>
      </pc:sldChg>
      <pc:sldChg chg="del">
        <pc:chgData name="Johnathan Hoang" userId="d3886d889f7ec06d" providerId="LiveId" clId="{D2E8BE2A-E810-48DE-869E-AC7A726ED277}" dt="2024-05-08T21:52:11.749" v="157" actId="47"/>
        <pc:sldMkLst>
          <pc:docMk/>
          <pc:sldMk cId="2010876159" sldId="350"/>
        </pc:sldMkLst>
      </pc:sldChg>
      <pc:sldChg chg="del">
        <pc:chgData name="Johnathan Hoang" userId="d3886d889f7ec06d" providerId="LiveId" clId="{D2E8BE2A-E810-48DE-869E-AC7A726ED277}" dt="2024-05-08T21:52:13.141" v="160" actId="47"/>
        <pc:sldMkLst>
          <pc:docMk/>
          <pc:sldMk cId="3810608237" sldId="351"/>
        </pc:sldMkLst>
      </pc:sldChg>
      <pc:sldChg chg="del">
        <pc:chgData name="Johnathan Hoang" userId="d3886d889f7ec06d" providerId="LiveId" clId="{D2E8BE2A-E810-48DE-869E-AC7A726ED277}" dt="2024-05-08T21:52:13.558" v="161" actId="47"/>
        <pc:sldMkLst>
          <pc:docMk/>
          <pc:sldMk cId="3821779827" sldId="352"/>
        </pc:sldMkLst>
      </pc:sldChg>
      <pc:sldChg chg="del">
        <pc:chgData name="Johnathan Hoang" userId="d3886d889f7ec06d" providerId="LiveId" clId="{D2E8BE2A-E810-48DE-869E-AC7A726ED277}" dt="2024-05-08T21:52:13.907" v="162" actId="47"/>
        <pc:sldMkLst>
          <pc:docMk/>
          <pc:sldMk cId="2302805438" sldId="353"/>
        </pc:sldMkLst>
      </pc:sldChg>
      <pc:sldChg chg="del">
        <pc:chgData name="Johnathan Hoang" userId="d3886d889f7ec06d" providerId="LiveId" clId="{D2E8BE2A-E810-48DE-869E-AC7A726ED277}" dt="2024-05-08T21:52:12.561" v="159" actId="47"/>
        <pc:sldMkLst>
          <pc:docMk/>
          <pc:sldMk cId="1925931336" sldId="354"/>
        </pc:sldMkLst>
      </pc:sldChg>
      <pc:sldChg chg="del">
        <pc:chgData name="Johnathan Hoang" userId="d3886d889f7ec06d" providerId="LiveId" clId="{D2E8BE2A-E810-48DE-869E-AC7A726ED277}" dt="2024-05-08T21:52:23.391" v="177" actId="47"/>
        <pc:sldMkLst>
          <pc:docMk/>
          <pc:sldMk cId="417949780" sldId="355"/>
        </pc:sldMkLst>
      </pc:sldChg>
      <pc:sldChg chg="del">
        <pc:chgData name="Johnathan Hoang" userId="d3886d889f7ec06d" providerId="LiveId" clId="{D2E8BE2A-E810-48DE-869E-AC7A726ED277}" dt="2024-05-08T21:52:22.905" v="176" actId="47"/>
        <pc:sldMkLst>
          <pc:docMk/>
          <pc:sldMk cId="3265621197" sldId="356"/>
        </pc:sldMkLst>
      </pc:sldChg>
      <pc:sldChg chg="del">
        <pc:chgData name="Johnathan Hoang" userId="d3886d889f7ec06d" providerId="LiveId" clId="{D2E8BE2A-E810-48DE-869E-AC7A726ED277}" dt="2024-05-08T21:52:23.785" v="178" actId="47"/>
        <pc:sldMkLst>
          <pc:docMk/>
          <pc:sldMk cId="3195635260" sldId="357"/>
        </pc:sldMkLst>
      </pc:sldChg>
      <pc:sldChg chg="del">
        <pc:chgData name="Johnathan Hoang" userId="d3886d889f7ec06d" providerId="LiveId" clId="{D2E8BE2A-E810-48DE-869E-AC7A726ED277}" dt="2024-05-08T21:52:25.337" v="181" actId="47"/>
        <pc:sldMkLst>
          <pc:docMk/>
          <pc:sldMk cId="391531798" sldId="358"/>
        </pc:sldMkLst>
      </pc:sldChg>
      <pc:sldChg chg="del">
        <pc:chgData name="Johnathan Hoang" userId="d3886d889f7ec06d" providerId="LiveId" clId="{D2E8BE2A-E810-48DE-869E-AC7A726ED277}" dt="2024-05-08T21:52:31.465" v="193" actId="47"/>
        <pc:sldMkLst>
          <pc:docMk/>
          <pc:sldMk cId="1446066905" sldId="359"/>
        </pc:sldMkLst>
      </pc:sldChg>
      <pc:sldChg chg="del">
        <pc:chgData name="Johnathan Hoang" userId="d3886d889f7ec06d" providerId="LiveId" clId="{D2E8BE2A-E810-48DE-869E-AC7A726ED277}" dt="2024-05-08T21:52:24.756" v="180" actId="47"/>
        <pc:sldMkLst>
          <pc:docMk/>
          <pc:sldMk cId="1721663594" sldId="360"/>
        </pc:sldMkLst>
      </pc:sldChg>
      <pc:sldChg chg="del">
        <pc:chgData name="Johnathan Hoang" userId="d3886d889f7ec06d" providerId="LiveId" clId="{D2E8BE2A-E810-48DE-869E-AC7A726ED277}" dt="2024-05-08T21:52:26.454" v="182" actId="47"/>
        <pc:sldMkLst>
          <pc:docMk/>
          <pc:sldMk cId="1855665179" sldId="361"/>
        </pc:sldMkLst>
      </pc:sldChg>
      <pc:sldChg chg="del">
        <pc:chgData name="Johnathan Hoang" userId="d3886d889f7ec06d" providerId="LiveId" clId="{D2E8BE2A-E810-48DE-869E-AC7A726ED277}" dt="2024-05-08T21:52:28.023" v="185" actId="47"/>
        <pc:sldMkLst>
          <pc:docMk/>
          <pc:sldMk cId="207012858" sldId="362"/>
        </pc:sldMkLst>
      </pc:sldChg>
      <pc:sldChg chg="del">
        <pc:chgData name="Johnathan Hoang" userId="d3886d889f7ec06d" providerId="LiveId" clId="{D2E8BE2A-E810-48DE-869E-AC7A726ED277}" dt="2024-05-08T21:52:28.474" v="186" actId="47"/>
        <pc:sldMkLst>
          <pc:docMk/>
          <pc:sldMk cId="275806919" sldId="363"/>
        </pc:sldMkLst>
      </pc:sldChg>
      <pc:sldChg chg="del">
        <pc:chgData name="Johnathan Hoang" userId="d3886d889f7ec06d" providerId="LiveId" clId="{D2E8BE2A-E810-48DE-869E-AC7A726ED277}" dt="2024-05-08T21:52:28.834" v="187" actId="47"/>
        <pc:sldMkLst>
          <pc:docMk/>
          <pc:sldMk cId="4124620514" sldId="364"/>
        </pc:sldMkLst>
      </pc:sldChg>
      <pc:sldChg chg="del">
        <pc:chgData name="Johnathan Hoang" userId="d3886d889f7ec06d" providerId="LiveId" clId="{D2E8BE2A-E810-48DE-869E-AC7A726ED277}" dt="2024-05-08T21:52:29.886" v="190" actId="47"/>
        <pc:sldMkLst>
          <pc:docMk/>
          <pc:sldMk cId="3130004529" sldId="365"/>
        </pc:sldMkLst>
      </pc:sldChg>
      <pc:sldChg chg="modSp add mod">
        <pc:chgData name="Johnathan Hoang" userId="d3886d889f7ec06d" providerId="LiveId" clId="{D2E8BE2A-E810-48DE-869E-AC7A726ED277}" dt="2024-05-08T21:42:46.533" v="47" actId="27636"/>
        <pc:sldMkLst>
          <pc:docMk/>
          <pc:sldMk cId="3191015979" sldId="366"/>
        </pc:sldMkLst>
        <pc:spChg chg="mod">
          <ac:chgData name="Johnathan Hoang" userId="d3886d889f7ec06d" providerId="LiveId" clId="{D2E8BE2A-E810-48DE-869E-AC7A726ED277}" dt="2024-05-08T21:42:46.533" v="47" actId="27636"/>
          <ac:spMkLst>
            <pc:docMk/>
            <pc:sldMk cId="3191015979" sldId="366"/>
            <ac:spMk id="2" creationId="{C68511CD-6F5F-79B9-F0A8-63AA00E53501}"/>
          </ac:spMkLst>
        </pc:spChg>
      </pc:sldChg>
      <pc:sldChg chg="addSp delSp modSp add mod modNotesTx">
        <pc:chgData name="Johnathan Hoang" userId="d3886d889f7ec06d" providerId="LiveId" clId="{D2E8BE2A-E810-48DE-869E-AC7A726ED277}" dt="2024-05-11T19:22:58.967" v="1085"/>
        <pc:sldMkLst>
          <pc:docMk/>
          <pc:sldMk cId="812510914" sldId="367"/>
        </pc:sldMkLst>
        <pc:spChg chg="mod">
          <ac:chgData name="Johnathan Hoang" userId="d3886d889f7ec06d" providerId="LiveId" clId="{D2E8BE2A-E810-48DE-869E-AC7A726ED277}" dt="2024-05-08T21:46:08.941" v="111"/>
          <ac:spMkLst>
            <pc:docMk/>
            <pc:sldMk cId="812510914" sldId="367"/>
            <ac:spMk id="2" creationId="{798A99D7-FB85-EB9A-0653-1DAE3BAC72E7}"/>
          </ac:spMkLst>
        </pc:spChg>
        <pc:spChg chg="add mod">
          <ac:chgData name="Johnathan Hoang" userId="d3886d889f7ec06d" providerId="LiveId" clId="{D2E8BE2A-E810-48DE-869E-AC7A726ED277}" dt="2024-05-10T15:59:07.130" v="580" actId="20577"/>
          <ac:spMkLst>
            <pc:docMk/>
            <pc:sldMk cId="812510914" sldId="367"/>
            <ac:spMk id="4" creationId="{56E7D6A2-03BE-1B9C-BEC2-4938B9256551}"/>
          </ac:spMkLst>
        </pc:spChg>
        <pc:graphicFrameChg chg="del mod">
          <ac:chgData name="Johnathan Hoang" userId="d3886d889f7ec06d" providerId="LiveId" clId="{D2E8BE2A-E810-48DE-869E-AC7A726ED277}" dt="2024-05-10T15:41:30.550" v="476" actId="21"/>
          <ac:graphicFrameMkLst>
            <pc:docMk/>
            <pc:sldMk cId="812510914" sldId="367"/>
            <ac:graphicFrameMk id="5" creationId="{5B674B66-CE15-8126-A15F-BB09E3D8E3A9}"/>
          </ac:graphicFrameMkLst>
        </pc:graphicFrameChg>
      </pc:sldChg>
      <pc:sldChg chg="modSp add del">
        <pc:chgData name="Johnathan Hoang" userId="d3886d889f7ec06d" providerId="LiveId" clId="{D2E8BE2A-E810-48DE-869E-AC7A726ED277}" dt="2024-05-10T16:08:07.734" v="621" actId="47"/>
        <pc:sldMkLst>
          <pc:docMk/>
          <pc:sldMk cId="1505483433" sldId="368"/>
        </pc:sldMkLst>
        <pc:graphicFrameChg chg="mod">
          <ac:chgData name="Johnathan Hoang" userId="d3886d889f7ec06d" providerId="LiveId" clId="{D2E8BE2A-E810-48DE-869E-AC7A726ED277}" dt="2024-05-08T21:48:35.568" v="116"/>
          <ac:graphicFrameMkLst>
            <pc:docMk/>
            <pc:sldMk cId="1505483433" sldId="368"/>
            <ac:graphicFrameMk id="5" creationId="{5B674B66-CE15-8126-A15F-BB09E3D8E3A9}"/>
          </ac:graphicFrameMkLst>
        </pc:graphicFrameChg>
      </pc:sldChg>
      <pc:sldChg chg="addSp delSp modSp add mod">
        <pc:chgData name="Johnathan Hoang" userId="d3886d889f7ec06d" providerId="LiveId" clId="{D2E8BE2A-E810-48DE-869E-AC7A726ED277}" dt="2024-05-10T16:20:10.649" v="678" actId="255"/>
        <pc:sldMkLst>
          <pc:docMk/>
          <pc:sldMk cId="225369239" sldId="369"/>
        </pc:sldMkLst>
        <pc:spChg chg="mod">
          <ac:chgData name="Johnathan Hoang" userId="d3886d889f7ec06d" providerId="LiveId" clId="{D2E8BE2A-E810-48DE-869E-AC7A726ED277}" dt="2024-05-08T21:49:03.887" v="118"/>
          <ac:spMkLst>
            <pc:docMk/>
            <pc:sldMk cId="225369239" sldId="369"/>
            <ac:spMk id="2" creationId="{798A99D7-FB85-EB9A-0653-1DAE3BAC72E7}"/>
          </ac:spMkLst>
        </pc:spChg>
        <pc:spChg chg="add mod">
          <ac:chgData name="Johnathan Hoang" userId="d3886d889f7ec06d" providerId="LiveId" clId="{D2E8BE2A-E810-48DE-869E-AC7A726ED277}" dt="2024-05-10T16:20:10.649" v="678" actId="255"/>
          <ac:spMkLst>
            <pc:docMk/>
            <pc:sldMk cId="225369239" sldId="369"/>
            <ac:spMk id="4" creationId="{7F79F1EE-2A53-EBFC-DB62-DF3F2E821CE5}"/>
          </ac:spMkLst>
        </pc:spChg>
        <pc:graphicFrameChg chg="del mod">
          <ac:chgData name="Johnathan Hoang" userId="d3886d889f7ec06d" providerId="LiveId" clId="{D2E8BE2A-E810-48DE-869E-AC7A726ED277}" dt="2024-05-10T16:08:32.259" v="623" actId="21"/>
          <ac:graphicFrameMkLst>
            <pc:docMk/>
            <pc:sldMk cId="225369239" sldId="369"/>
            <ac:graphicFrameMk id="5" creationId="{5B674B66-CE15-8126-A15F-BB09E3D8E3A9}"/>
          </ac:graphicFrameMkLst>
        </pc:graphicFrameChg>
      </pc:sldChg>
      <pc:sldChg chg="modSp add del">
        <pc:chgData name="Johnathan Hoang" userId="d3886d889f7ec06d" providerId="LiveId" clId="{D2E8BE2A-E810-48DE-869E-AC7A726ED277}" dt="2024-05-10T16:10:24.564" v="653" actId="47"/>
        <pc:sldMkLst>
          <pc:docMk/>
          <pc:sldMk cId="3893486093" sldId="370"/>
        </pc:sldMkLst>
        <pc:graphicFrameChg chg="mod">
          <ac:chgData name="Johnathan Hoang" userId="d3886d889f7ec06d" providerId="LiveId" clId="{D2E8BE2A-E810-48DE-869E-AC7A726ED277}" dt="2024-05-08T21:50:30.702" v="123"/>
          <ac:graphicFrameMkLst>
            <pc:docMk/>
            <pc:sldMk cId="3893486093" sldId="370"/>
            <ac:graphicFrameMk id="5" creationId="{5B674B66-CE15-8126-A15F-BB09E3D8E3A9}"/>
          </ac:graphicFrameMkLst>
        </pc:graphicFrameChg>
      </pc:sldChg>
      <pc:sldChg chg="modSp add del">
        <pc:chgData name="Johnathan Hoang" userId="d3886d889f7ec06d" providerId="LiveId" clId="{D2E8BE2A-E810-48DE-869E-AC7A726ED277}" dt="2024-05-10T16:10:25.233" v="654" actId="47"/>
        <pc:sldMkLst>
          <pc:docMk/>
          <pc:sldMk cId="3941127416" sldId="371"/>
        </pc:sldMkLst>
        <pc:graphicFrameChg chg="mod">
          <ac:chgData name="Johnathan Hoang" userId="d3886d889f7ec06d" providerId="LiveId" clId="{D2E8BE2A-E810-48DE-869E-AC7A726ED277}" dt="2024-05-08T21:51:08.688" v="136" actId="20577"/>
          <ac:graphicFrameMkLst>
            <pc:docMk/>
            <pc:sldMk cId="3941127416" sldId="371"/>
            <ac:graphicFrameMk id="5" creationId="{5B674B66-CE15-8126-A15F-BB09E3D8E3A9}"/>
          </ac:graphicFrameMkLst>
        </pc:graphicFrameChg>
      </pc:sldChg>
      <pc:sldChg chg="addSp delSp modSp add mod modNotesTx">
        <pc:chgData name="Johnathan Hoang" userId="d3886d889f7ec06d" providerId="LiveId" clId="{D2E8BE2A-E810-48DE-869E-AC7A726ED277}" dt="2024-05-11T21:40:02.925" v="1220"/>
        <pc:sldMkLst>
          <pc:docMk/>
          <pc:sldMk cId="2558472185" sldId="372"/>
        </pc:sldMkLst>
        <pc:spChg chg="mod">
          <ac:chgData name="Johnathan Hoang" userId="d3886d889f7ec06d" providerId="LiveId" clId="{D2E8BE2A-E810-48DE-869E-AC7A726ED277}" dt="2024-05-08T21:51:26.350" v="138"/>
          <ac:spMkLst>
            <pc:docMk/>
            <pc:sldMk cId="2558472185" sldId="372"/>
            <ac:spMk id="2" creationId="{798A99D7-FB85-EB9A-0653-1DAE3BAC72E7}"/>
          </ac:spMkLst>
        </pc:spChg>
        <pc:spChg chg="add mod">
          <ac:chgData name="Johnathan Hoang" userId="d3886d889f7ec06d" providerId="LiveId" clId="{D2E8BE2A-E810-48DE-869E-AC7A726ED277}" dt="2024-05-10T16:42:30.854" v="843"/>
          <ac:spMkLst>
            <pc:docMk/>
            <pc:sldMk cId="2558472185" sldId="372"/>
            <ac:spMk id="4" creationId="{5F8FB413-9FD3-4702-0579-9B06EAD56EBE}"/>
          </ac:spMkLst>
        </pc:spChg>
        <pc:graphicFrameChg chg="del mod">
          <ac:chgData name="Johnathan Hoang" userId="d3886d889f7ec06d" providerId="LiveId" clId="{D2E8BE2A-E810-48DE-869E-AC7A726ED277}" dt="2024-05-10T16:10:49.261" v="655" actId="21"/>
          <ac:graphicFrameMkLst>
            <pc:docMk/>
            <pc:sldMk cId="2558472185" sldId="372"/>
            <ac:graphicFrameMk id="5" creationId="{5B674B66-CE15-8126-A15F-BB09E3D8E3A9}"/>
          </ac:graphicFrameMkLst>
        </pc:graphicFrameChg>
      </pc:sldChg>
      <pc:sldChg chg="addSp delSp modSp add del mod">
        <pc:chgData name="Johnathan Hoang" userId="d3886d889f7ec06d" providerId="LiveId" clId="{D2E8BE2A-E810-48DE-869E-AC7A726ED277}" dt="2024-05-10T16:45:50.339" v="869" actId="27636"/>
        <pc:sldMkLst>
          <pc:docMk/>
          <pc:sldMk cId="2784801304" sldId="373"/>
        </pc:sldMkLst>
        <pc:spChg chg="mod">
          <ac:chgData name="Johnathan Hoang" userId="d3886d889f7ec06d" providerId="LiveId" clId="{D2E8BE2A-E810-48DE-869E-AC7A726ED277}" dt="2024-05-08T21:52:04.936" v="149"/>
          <ac:spMkLst>
            <pc:docMk/>
            <pc:sldMk cId="2784801304" sldId="373"/>
            <ac:spMk id="2" creationId="{798A99D7-FB85-EB9A-0653-1DAE3BAC72E7}"/>
          </ac:spMkLst>
        </pc:spChg>
        <pc:spChg chg="add mod">
          <ac:chgData name="Johnathan Hoang" userId="d3886d889f7ec06d" providerId="LiveId" clId="{D2E8BE2A-E810-48DE-869E-AC7A726ED277}" dt="2024-05-10T16:45:50.339" v="869" actId="27636"/>
          <ac:spMkLst>
            <pc:docMk/>
            <pc:sldMk cId="2784801304" sldId="373"/>
            <ac:spMk id="4" creationId="{2495757B-E146-19A4-A10D-0C8CB5F8E6C3}"/>
          </ac:spMkLst>
        </pc:spChg>
        <pc:graphicFrameChg chg="del">
          <ac:chgData name="Johnathan Hoang" userId="d3886d889f7ec06d" providerId="LiveId" clId="{D2E8BE2A-E810-48DE-869E-AC7A726ED277}" dt="2024-05-10T16:43:39.480" v="848" actId="21"/>
          <ac:graphicFrameMkLst>
            <pc:docMk/>
            <pc:sldMk cId="2784801304" sldId="373"/>
            <ac:graphicFrameMk id="5" creationId="{5B674B66-CE15-8126-A15F-BB09E3D8E3A9}"/>
          </ac:graphicFrameMkLst>
        </pc:graphicFrameChg>
      </pc:sldChg>
      <pc:sldChg chg="addSp delSp modSp add mod">
        <pc:chgData name="Johnathan Hoang" userId="d3886d889f7ec06d" providerId="LiveId" clId="{D2E8BE2A-E810-48DE-869E-AC7A726ED277}" dt="2024-05-10T14:17:46.985" v="378" actId="255"/>
        <pc:sldMkLst>
          <pc:docMk/>
          <pc:sldMk cId="2284329236" sldId="374"/>
        </pc:sldMkLst>
        <pc:spChg chg="mod">
          <ac:chgData name="Johnathan Hoang" userId="d3886d889f7ec06d" providerId="LiveId" clId="{D2E8BE2A-E810-48DE-869E-AC7A726ED277}" dt="2024-05-08T21:58:37.492" v="211"/>
          <ac:spMkLst>
            <pc:docMk/>
            <pc:sldMk cId="2284329236" sldId="374"/>
            <ac:spMk id="2" creationId="{798A99D7-FB85-EB9A-0653-1DAE3BAC72E7}"/>
          </ac:spMkLst>
        </pc:spChg>
        <pc:spChg chg="add mod">
          <ac:chgData name="Johnathan Hoang" userId="d3886d889f7ec06d" providerId="LiveId" clId="{D2E8BE2A-E810-48DE-869E-AC7A726ED277}" dt="2024-05-10T14:17:46.985" v="378" actId="255"/>
          <ac:spMkLst>
            <pc:docMk/>
            <pc:sldMk cId="2284329236" sldId="374"/>
            <ac:spMk id="4" creationId="{19878814-8352-F2E0-84D7-E789FF870C72}"/>
          </ac:spMkLst>
        </pc:spChg>
        <pc:graphicFrameChg chg="del mod">
          <ac:chgData name="Johnathan Hoang" userId="d3886d889f7ec06d" providerId="LiveId" clId="{D2E8BE2A-E810-48DE-869E-AC7A726ED277}" dt="2024-05-08T22:04:30.191" v="230" actId="478"/>
          <ac:graphicFrameMkLst>
            <pc:docMk/>
            <pc:sldMk cId="2284329236" sldId="374"/>
            <ac:graphicFrameMk id="5" creationId="{5B674B66-CE15-8126-A15F-BB09E3D8E3A9}"/>
          </ac:graphicFrameMkLst>
        </pc:graphicFrameChg>
      </pc:sldChg>
      <pc:sldChg chg="addSp delSp modSp add mod modNotesTx">
        <pc:chgData name="Johnathan Hoang" userId="d3886d889f7ec06d" providerId="LiveId" clId="{D2E8BE2A-E810-48DE-869E-AC7A726ED277}" dt="2024-05-11T18:38:50.792" v="911" actId="313"/>
        <pc:sldMkLst>
          <pc:docMk/>
          <pc:sldMk cId="1271253948" sldId="375"/>
        </pc:sldMkLst>
        <pc:spChg chg="del mod">
          <ac:chgData name="Johnathan Hoang" userId="d3886d889f7ec06d" providerId="LiveId" clId="{D2E8BE2A-E810-48DE-869E-AC7A726ED277}" dt="2024-05-10T14:02:45.495" v="329" actId="22"/>
          <ac:spMkLst>
            <pc:docMk/>
            <pc:sldMk cId="1271253948" sldId="375"/>
            <ac:spMk id="4" creationId="{C077A891-2E1C-04EF-29E4-029D0067010C}"/>
          </ac:spMkLst>
        </pc:spChg>
        <pc:picChg chg="add mod ord">
          <ac:chgData name="Johnathan Hoang" userId="d3886d889f7ec06d" providerId="LiveId" clId="{D2E8BE2A-E810-48DE-869E-AC7A726ED277}" dt="2024-05-10T14:02:52.620" v="330" actId="1076"/>
          <ac:picMkLst>
            <pc:docMk/>
            <pc:sldMk cId="1271253948" sldId="375"/>
            <ac:picMk id="5" creationId="{65792132-B101-2469-F719-A317D7F76B37}"/>
          </ac:picMkLst>
        </pc:picChg>
      </pc:sldChg>
      <pc:sldChg chg="modSp add mod ord">
        <pc:chgData name="Johnathan Hoang" userId="d3886d889f7ec06d" providerId="LiveId" clId="{D2E8BE2A-E810-48DE-869E-AC7A726ED277}" dt="2024-05-10T14:19:30.126" v="382" actId="114"/>
        <pc:sldMkLst>
          <pc:docMk/>
          <pc:sldMk cId="594536024" sldId="376"/>
        </pc:sldMkLst>
        <pc:spChg chg="mod">
          <ac:chgData name="Johnathan Hoang" userId="d3886d889f7ec06d" providerId="LiveId" clId="{D2E8BE2A-E810-48DE-869E-AC7A726ED277}" dt="2024-05-10T14:19:30.126" v="382" actId="114"/>
          <ac:spMkLst>
            <pc:docMk/>
            <pc:sldMk cId="594536024" sldId="376"/>
            <ac:spMk id="4" creationId="{C077A891-2E1C-04EF-29E4-029D0067010C}"/>
          </ac:spMkLst>
        </pc:spChg>
      </pc:sldChg>
      <pc:sldChg chg="new del">
        <pc:chgData name="Johnathan Hoang" userId="d3886d889f7ec06d" providerId="LiveId" clId="{D2E8BE2A-E810-48DE-869E-AC7A726ED277}" dt="2024-05-10T14:04:59.168" v="335" actId="680"/>
        <pc:sldMkLst>
          <pc:docMk/>
          <pc:sldMk cId="2683231122" sldId="376"/>
        </pc:sldMkLst>
      </pc:sldChg>
      <pc:sldChg chg="modSp add mod">
        <pc:chgData name="Johnathan Hoang" userId="d3886d889f7ec06d" providerId="LiveId" clId="{D2E8BE2A-E810-48DE-869E-AC7A726ED277}" dt="2024-05-11T19:10:12.294" v="1078" actId="27636"/>
        <pc:sldMkLst>
          <pc:docMk/>
          <pc:sldMk cId="4064113936" sldId="377"/>
        </pc:sldMkLst>
        <pc:spChg chg="mod">
          <ac:chgData name="Johnathan Hoang" userId="d3886d889f7ec06d" providerId="LiveId" clId="{D2E8BE2A-E810-48DE-869E-AC7A726ED277}" dt="2024-05-11T19:10:12.294" v="1078" actId="27636"/>
          <ac:spMkLst>
            <pc:docMk/>
            <pc:sldMk cId="4064113936" sldId="377"/>
            <ac:spMk id="4" creationId="{C077A891-2E1C-04EF-29E4-029D0067010C}"/>
          </ac:spMkLst>
        </pc:spChg>
      </pc:sldChg>
      <pc:sldChg chg="modSp add mod">
        <pc:chgData name="Johnathan Hoang" userId="d3886d889f7ec06d" providerId="LiveId" clId="{D2E8BE2A-E810-48DE-869E-AC7A726ED277}" dt="2024-05-11T19:13:28.390" v="1080" actId="114"/>
        <pc:sldMkLst>
          <pc:docMk/>
          <pc:sldMk cId="2254191383" sldId="378"/>
        </pc:sldMkLst>
        <pc:spChg chg="mod">
          <ac:chgData name="Johnathan Hoang" userId="d3886d889f7ec06d" providerId="LiveId" clId="{D2E8BE2A-E810-48DE-869E-AC7A726ED277}" dt="2024-05-11T19:13:28.390" v="1080" actId="114"/>
          <ac:spMkLst>
            <pc:docMk/>
            <pc:sldMk cId="2254191383" sldId="378"/>
            <ac:spMk id="4" creationId="{19878814-8352-F2E0-84D7-E789FF870C72}"/>
          </ac:spMkLst>
        </pc:spChg>
      </pc:sldChg>
      <pc:sldChg chg="modSp add mod">
        <pc:chgData name="Johnathan Hoang" userId="d3886d889f7ec06d" providerId="LiveId" clId="{D2E8BE2A-E810-48DE-869E-AC7A726ED277}" dt="2024-05-11T19:14:14.855" v="1082" actId="114"/>
        <pc:sldMkLst>
          <pc:docMk/>
          <pc:sldMk cId="3926397981" sldId="379"/>
        </pc:sldMkLst>
        <pc:spChg chg="mod">
          <ac:chgData name="Johnathan Hoang" userId="d3886d889f7ec06d" providerId="LiveId" clId="{D2E8BE2A-E810-48DE-869E-AC7A726ED277}" dt="2024-05-11T19:14:14.855" v="1082" actId="114"/>
          <ac:spMkLst>
            <pc:docMk/>
            <pc:sldMk cId="3926397981" sldId="379"/>
            <ac:spMk id="4" creationId="{19878814-8352-F2E0-84D7-E789FF870C72}"/>
          </ac:spMkLst>
        </pc:spChg>
      </pc:sldChg>
      <pc:sldChg chg="add del">
        <pc:chgData name="Johnathan Hoang" userId="d3886d889f7ec06d" providerId="LiveId" clId="{D2E8BE2A-E810-48DE-869E-AC7A726ED277}" dt="2024-05-10T16:08:04.888" v="620" actId="47"/>
        <pc:sldMkLst>
          <pc:docMk/>
          <pc:sldMk cId="195138769" sldId="380"/>
        </pc:sldMkLst>
      </pc:sldChg>
      <pc:sldChg chg="modSp add mod modNotesTx">
        <pc:chgData name="Johnathan Hoang" userId="d3886d889f7ec06d" providerId="LiveId" clId="{D2E8BE2A-E810-48DE-869E-AC7A726ED277}" dt="2024-05-11T19:23:28.913" v="1088" actId="20577"/>
        <pc:sldMkLst>
          <pc:docMk/>
          <pc:sldMk cId="361082233" sldId="381"/>
        </pc:sldMkLst>
        <pc:spChg chg="mod">
          <ac:chgData name="Johnathan Hoang" userId="d3886d889f7ec06d" providerId="LiveId" clId="{D2E8BE2A-E810-48DE-869E-AC7A726ED277}" dt="2024-05-10T15:59:39.923" v="582" actId="2711"/>
          <ac:spMkLst>
            <pc:docMk/>
            <pc:sldMk cId="361082233" sldId="381"/>
            <ac:spMk id="4" creationId="{56E7D6A2-03BE-1B9C-BEC2-4938B9256551}"/>
          </ac:spMkLst>
        </pc:spChg>
      </pc:sldChg>
      <pc:sldChg chg="modSp add mod">
        <pc:chgData name="Johnathan Hoang" userId="d3886d889f7ec06d" providerId="LiveId" clId="{D2E8BE2A-E810-48DE-869E-AC7A726ED277}" dt="2024-05-11T19:15:44.563" v="1084" actId="114"/>
        <pc:sldMkLst>
          <pc:docMk/>
          <pc:sldMk cId="1903370697" sldId="382"/>
        </pc:sldMkLst>
        <pc:spChg chg="mod">
          <ac:chgData name="Johnathan Hoang" userId="d3886d889f7ec06d" providerId="LiveId" clId="{D2E8BE2A-E810-48DE-869E-AC7A726ED277}" dt="2024-05-11T19:15:44.563" v="1084" actId="114"/>
          <ac:spMkLst>
            <pc:docMk/>
            <pc:sldMk cId="1903370697" sldId="382"/>
            <ac:spMk id="4" creationId="{56E7D6A2-03BE-1B9C-BEC2-4938B9256551}"/>
          </ac:spMkLst>
        </pc:spChg>
      </pc:sldChg>
      <pc:sldChg chg="modSp add mod">
        <pc:chgData name="Johnathan Hoang" userId="d3886d889f7ec06d" providerId="LiveId" clId="{D2E8BE2A-E810-48DE-869E-AC7A726ED277}" dt="2024-05-10T16:01:08.383" v="587"/>
        <pc:sldMkLst>
          <pc:docMk/>
          <pc:sldMk cId="2357877089" sldId="383"/>
        </pc:sldMkLst>
        <pc:spChg chg="mod">
          <ac:chgData name="Johnathan Hoang" userId="d3886d889f7ec06d" providerId="LiveId" clId="{D2E8BE2A-E810-48DE-869E-AC7A726ED277}" dt="2024-05-10T16:01:08.383" v="587"/>
          <ac:spMkLst>
            <pc:docMk/>
            <pc:sldMk cId="2357877089" sldId="383"/>
            <ac:spMk id="4" creationId="{56E7D6A2-03BE-1B9C-BEC2-4938B9256551}"/>
          </ac:spMkLst>
        </pc:spChg>
      </pc:sldChg>
      <pc:sldChg chg="modSp add mod modNotesTx">
        <pc:chgData name="Johnathan Hoang" userId="d3886d889f7ec06d" providerId="LiveId" clId="{D2E8BE2A-E810-48DE-869E-AC7A726ED277}" dt="2024-05-11T19:25:29.173" v="1092"/>
        <pc:sldMkLst>
          <pc:docMk/>
          <pc:sldMk cId="3531397426" sldId="384"/>
        </pc:sldMkLst>
        <pc:spChg chg="mod">
          <ac:chgData name="Johnathan Hoang" userId="d3886d889f7ec06d" providerId="LiveId" clId="{D2E8BE2A-E810-48DE-869E-AC7A726ED277}" dt="2024-05-10T16:03:19.346" v="609"/>
          <ac:spMkLst>
            <pc:docMk/>
            <pc:sldMk cId="3531397426" sldId="384"/>
            <ac:spMk id="4" creationId="{56E7D6A2-03BE-1B9C-BEC2-4938B9256551}"/>
          </ac:spMkLst>
        </pc:spChg>
      </pc:sldChg>
      <pc:sldChg chg="modSp add mod modNotesTx">
        <pc:chgData name="Johnathan Hoang" userId="d3886d889f7ec06d" providerId="LiveId" clId="{D2E8BE2A-E810-48DE-869E-AC7A726ED277}" dt="2024-05-11T19:26:19.477" v="1093"/>
        <pc:sldMkLst>
          <pc:docMk/>
          <pc:sldMk cId="2273146099" sldId="385"/>
        </pc:sldMkLst>
        <pc:spChg chg="mod">
          <ac:chgData name="Johnathan Hoang" userId="d3886d889f7ec06d" providerId="LiveId" clId="{D2E8BE2A-E810-48DE-869E-AC7A726ED277}" dt="2024-05-10T16:05:09.992" v="615"/>
          <ac:spMkLst>
            <pc:docMk/>
            <pc:sldMk cId="2273146099" sldId="385"/>
            <ac:spMk id="4" creationId="{56E7D6A2-03BE-1B9C-BEC2-4938B9256551}"/>
          </ac:spMkLst>
        </pc:spChg>
      </pc:sldChg>
      <pc:sldChg chg="modSp add mod modNotesTx">
        <pc:chgData name="Johnathan Hoang" userId="d3886d889f7ec06d" providerId="LiveId" clId="{D2E8BE2A-E810-48DE-869E-AC7A726ED277}" dt="2024-05-11T19:27:43.193" v="1098" actId="20577"/>
        <pc:sldMkLst>
          <pc:docMk/>
          <pc:sldMk cId="2590907716" sldId="386"/>
        </pc:sldMkLst>
        <pc:spChg chg="mod">
          <ac:chgData name="Johnathan Hoang" userId="d3886d889f7ec06d" providerId="LiveId" clId="{D2E8BE2A-E810-48DE-869E-AC7A726ED277}" dt="2024-05-10T16:06:36.172" v="619" actId="11"/>
          <ac:spMkLst>
            <pc:docMk/>
            <pc:sldMk cId="2590907716" sldId="386"/>
            <ac:spMk id="4" creationId="{56E7D6A2-03BE-1B9C-BEC2-4938B9256551}"/>
          </ac:spMkLst>
        </pc:spChg>
      </pc:sldChg>
      <pc:sldChg chg="add del">
        <pc:chgData name="Johnathan Hoang" userId="d3886d889f7ec06d" providerId="LiveId" clId="{D2E8BE2A-E810-48DE-869E-AC7A726ED277}" dt="2024-05-10T16:10:23.379" v="652" actId="47"/>
        <pc:sldMkLst>
          <pc:docMk/>
          <pc:sldMk cId="1476387745" sldId="387"/>
        </pc:sldMkLst>
      </pc:sldChg>
      <pc:sldChg chg="modSp add mod modNotesTx">
        <pc:chgData name="Johnathan Hoang" userId="d3886d889f7ec06d" providerId="LiveId" clId="{D2E8BE2A-E810-48DE-869E-AC7A726ED277}" dt="2024-05-11T19:42:34.988" v="1118"/>
        <pc:sldMkLst>
          <pc:docMk/>
          <pc:sldMk cId="3746155240" sldId="387"/>
        </pc:sldMkLst>
        <pc:spChg chg="mod">
          <ac:chgData name="Johnathan Hoang" userId="d3886d889f7ec06d" providerId="LiveId" clId="{D2E8BE2A-E810-48DE-869E-AC7A726ED277}" dt="2024-05-10T16:33:38.647" v="771" actId="255"/>
          <ac:spMkLst>
            <pc:docMk/>
            <pc:sldMk cId="3746155240" sldId="387"/>
            <ac:spMk id="4" creationId="{7F79F1EE-2A53-EBFC-DB62-DF3F2E821CE5}"/>
          </ac:spMkLst>
        </pc:spChg>
      </pc:sldChg>
      <pc:sldChg chg="modSp add mod">
        <pc:chgData name="Johnathan Hoang" userId="d3886d889f7ec06d" providerId="LiveId" clId="{D2E8BE2A-E810-48DE-869E-AC7A726ED277}" dt="2024-05-11T19:35:05.128" v="1103" actId="207"/>
        <pc:sldMkLst>
          <pc:docMk/>
          <pc:sldMk cId="743520135" sldId="388"/>
        </pc:sldMkLst>
        <pc:spChg chg="mod">
          <ac:chgData name="Johnathan Hoang" userId="d3886d889f7ec06d" providerId="LiveId" clId="{D2E8BE2A-E810-48DE-869E-AC7A726ED277}" dt="2024-05-11T19:35:05.128" v="1103" actId="207"/>
          <ac:spMkLst>
            <pc:docMk/>
            <pc:sldMk cId="743520135" sldId="388"/>
            <ac:spMk id="4" creationId="{7F79F1EE-2A53-EBFC-DB62-DF3F2E821CE5}"/>
          </ac:spMkLst>
        </pc:spChg>
      </pc:sldChg>
      <pc:sldChg chg="modSp add mod">
        <pc:chgData name="Johnathan Hoang" userId="d3886d889f7ec06d" providerId="LiveId" clId="{D2E8BE2A-E810-48DE-869E-AC7A726ED277}" dt="2024-05-10T16:24:31.282" v="697" actId="11"/>
        <pc:sldMkLst>
          <pc:docMk/>
          <pc:sldMk cId="3396536974" sldId="389"/>
        </pc:sldMkLst>
        <pc:spChg chg="mod">
          <ac:chgData name="Johnathan Hoang" userId="d3886d889f7ec06d" providerId="LiveId" clId="{D2E8BE2A-E810-48DE-869E-AC7A726ED277}" dt="2024-05-10T16:24:31.282" v="697" actId="11"/>
          <ac:spMkLst>
            <pc:docMk/>
            <pc:sldMk cId="3396536974" sldId="389"/>
            <ac:spMk id="4" creationId="{7F79F1EE-2A53-EBFC-DB62-DF3F2E821CE5}"/>
          </ac:spMkLst>
        </pc:spChg>
      </pc:sldChg>
      <pc:sldChg chg="modSp add mod">
        <pc:chgData name="Johnathan Hoang" userId="d3886d889f7ec06d" providerId="LiveId" clId="{D2E8BE2A-E810-48DE-869E-AC7A726ED277}" dt="2024-05-11T19:35:27.776" v="1104" actId="207"/>
        <pc:sldMkLst>
          <pc:docMk/>
          <pc:sldMk cId="1369756037" sldId="390"/>
        </pc:sldMkLst>
        <pc:spChg chg="mod">
          <ac:chgData name="Johnathan Hoang" userId="d3886d889f7ec06d" providerId="LiveId" clId="{D2E8BE2A-E810-48DE-869E-AC7A726ED277}" dt="2024-05-11T19:35:27.776" v="1104" actId="207"/>
          <ac:spMkLst>
            <pc:docMk/>
            <pc:sldMk cId="1369756037" sldId="390"/>
            <ac:spMk id="4" creationId="{7F79F1EE-2A53-EBFC-DB62-DF3F2E821CE5}"/>
          </ac:spMkLst>
        </pc:spChg>
      </pc:sldChg>
      <pc:sldChg chg="modSp add mod modNotesTx">
        <pc:chgData name="Johnathan Hoang" userId="d3886d889f7ec06d" providerId="LiveId" clId="{D2E8BE2A-E810-48DE-869E-AC7A726ED277}" dt="2024-05-11T19:39:49.252" v="1116" actId="113"/>
        <pc:sldMkLst>
          <pc:docMk/>
          <pc:sldMk cId="2992891265" sldId="391"/>
        </pc:sldMkLst>
        <pc:spChg chg="mod">
          <ac:chgData name="Johnathan Hoang" userId="d3886d889f7ec06d" providerId="LiveId" clId="{D2E8BE2A-E810-48DE-869E-AC7A726ED277}" dt="2024-05-11T19:39:49.252" v="1116" actId="113"/>
          <ac:spMkLst>
            <pc:docMk/>
            <pc:sldMk cId="2992891265" sldId="391"/>
            <ac:spMk id="4" creationId="{7F79F1EE-2A53-EBFC-DB62-DF3F2E821CE5}"/>
          </ac:spMkLst>
        </pc:spChg>
      </pc:sldChg>
      <pc:sldChg chg="modSp add mod">
        <pc:chgData name="Johnathan Hoang" userId="d3886d889f7ec06d" providerId="LiveId" clId="{D2E8BE2A-E810-48DE-869E-AC7A726ED277}" dt="2024-05-11T19:38:20.269" v="1115" actId="27636"/>
        <pc:sldMkLst>
          <pc:docMk/>
          <pc:sldMk cId="1421682945" sldId="392"/>
        </pc:sldMkLst>
        <pc:spChg chg="mod">
          <ac:chgData name="Johnathan Hoang" userId="d3886d889f7ec06d" providerId="LiveId" clId="{D2E8BE2A-E810-48DE-869E-AC7A726ED277}" dt="2024-05-11T19:38:20.269" v="1115" actId="27636"/>
          <ac:spMkLst>
            <pc:docMk/>
            <pc:sldMk cId="1421682945" sldId="392"/>
            <ac:spMk id="4" creationId="{7F79F1EE-2A53-EBFC-DB62-DF3F2E821CE5}"/>
          </ac:spMkLst>
        </pc:spChg>
      </pc:sldChg>
      <pc:sldChg chg="modSp add mod">
        <pc:chgData name="Johnathan Hoang" userId="d3886d889f7ec06d" providerId="LiveId" clId="{D2E8BE2A-E810-48DE-869E-AC7A726ED277}" dt="2024-05-11T19:40:26.879" v="1117" actId="113"/>
        <pc:sldMkLst>
          <pc:docMk/>
          <pc:sldMk cId="4244037483" sldId="393"/>
        </pc:sldMkLst>
        <pc:spChg chg="mod">
          <ac:chgData name="Johnathan Hoang" userId="d3886d889f7ec06d" providerId="LiveId" clId="{D2E8BE2A-E810-48DE-869E-AC7A726ED277}" dt="2024-05-11T19:40:26.879" v="1117" actId="113"/>
          <ac:spMkLst>
            <pc:docMk/>
            <pc:sldMk cId="4244037483" sldId="393"/>
            <ac:spMk id="4" creationId="{7F79F1EE-2A53-EBFC-DB62-DF3F2E821CE5}"/>
          </ac:spMkLst>
        </pc:spChg>
      </pc:sldChg>
      <pc:sldChg chg="modSp add mod">
        <pc:chgData name="Johnathan Hoang" userId="d3886d889f7ec06d" providerId="LiveId" clId="{D2E8BE2A-E810-48DE-869E-AC7A726ED277}" dt="2024-05-11T19:30:27.988" v="1102" actId="207"/>
        <pc:sldMkLst>
          <pc:docMk/>
          <pc:sldMk cId="1806216915" sldId="394"/>
        </pc:sldMkLst>
        <pc:spChg chg="mod">
          <ac:chgData name="Johnathan Hoang" userId="d3886d889f7ec06d" providerId="LiveId" clId="{D2E8BE2A-E810-48DE-869E-AC7A726ED277}" dt="2024-05-11T19:30:27.988" v="1102" actId="207"/>
          <ac:spMkLst>
            <pc:docMk/>
            <pc:sldMk cId="1806216915" sldId="394"/>
            <ac:spMk id="4" creationId="{7F79F1EE-2A53-EBFC-DB62-DF3F2E821CE5}"/>
          </ac:spMkLst>
        </pc:spChg>
      </pc:sldChg>
      <pc:sldChg chg="modSp add mod">
        <pc:chgData name="Johnathan Hoang" userId="d3886d889f7ec06d" providerId="LiveId" clId="{D2E8BE2A-E810-48DE-869E-AC7A726ED277}" dt="2024-05-10T16:34:55.260" v="785" actId="255"/>
        <pc:sldMkLst>
          <pc:docMk/>
          <pc:sldMk cId="2268703674" sldId="395"/>
        </pc:sldMkLst>
        <pc:spChg chg="mod">
          <ac:chgData name="Johnathan Hoang" userId="d3886d889f7ec06d" providerId="LiveId" clId="{D2E8BE2A-E810-48DE-869E-AC7A726ED277}" dt="2024-05-10T16:34:55.260" v="785" actId="255"/>
          <ac:spMkLst>
            <pc:docMk/>
            <pc:sldMk cId="2268703674" sldId="395"/>
            <ac:spMk id="4" creationId="{7F79F1EE-2A53-EBFC-DB62-DF3F2E821CE5}"/>
          </ac:spMkLst>
        </pc:spChg>
      </pc:sldChg>
      <pc:sldChg chg="modSp add mod modNotesTx">
        <pc:chgData name="Johnathan Hoang" userId="d3886d889f7ec06d" providerId="LiveId" clId="{D2E8BE2A-E810-48DE-869E-AC7A726ED277}" dt="2024-05-11T21:38:44.539" v="1216" actId="20577"/>
        <pc:sldMkLst>
          <pc:docMk/>
          <pc:sldMk cId="3724947214" sldId="396"/>
        </pc:sldMkLst>
        <pc:spChg chg="mod">
          <ac:chgData name="Johnathan Hoang" userId="d3886d889f7ec06d" providerId="LiveId" clId="{D2E8BE2A-E810-48DE-869E-AC7A726ED277}" dt="2024-05-11T19:46:33.618" v="1202" actId="113"/>
          <ac:spMkLst>
            <pc:docMk/>
            <pc:sldMk cId="3724947214" sldId="396"/>
            <ac:spMk id="4" creationId="{7F79F1EE-2A53-EBFC-DB62-DF3F2E821CE5}"/>
          </ac:spMkLst>
        </pc:spChg>
      </pc:sldChg>
      <pc:sldChg chg="modSp add mod">
        <pc:chgData name="Johnathan Hoang" userId="d3886d889f7ec06d" providerId="LiveId" clId="{D2E8BE2A-E810-48DE-869E-AC7A726ED277}" dt="2024-05-10T16:41:02.723" v="839" actId="11"/>
        <pc:sldMkLst>
          <pc:docMk/>
          <pc:sldMk cId="2499738067" sldId="397"/>
        </pc:sldMkLst>
        <pc:spChg chg="mod">
          <ac:chgData name="Johnathan Hoang" userId="d3886d889f7ec06d" providerId="LiveId" clId="{D2E8BE2A-E810-48DE-869E-AC7A726ED277}" dt="2024-05-10T16:41:02.723" v="839" actId="11"/>
          <ac:spMkLst>
            <pc:docMk/>
            <pc:sldMk cId="2499738067" sldId="397"/>
            <ac:spMk id="4" creationId="{7F79F1EE-2A53-EBFC-DB62-DF3F2E821CE5}"/>
          </ac:spMkLst>
        </pc:spChg>
      </pc:sldChg>
      <pc:sldChg chg="modSp add mod">
        <pc:chgData name="Johnathan Hoang" userId="d3886d889f7ec06d" providerId="LiveId" clId="{D2E8BE2A-E810-48DE-869E-AC7A726ED277}" dt="2024-05-10T16:43:26.224" v="847"/>
        <pc:sldMkLst>
          <pc:docMk/>
          <pc:sldMk cId="3976171095" sldId="398"/>
        </pc:sldMkLst>
        <pc:spChg chg="mod">
          <ac:chgData name="Johnathan Hoang" userId="d3886d889f7ec06d" providerId="LiveId" clId="{D2E8BE2A-E810-48DE-869E-AC7A726ED277}" dt="2024-05-10T16:43:26.224" v="847"/>
          <ac:spMkLst>
            <pc:docMk/>
            <pc:sldMk cId="3976171095" sldId="398"/>
            <ac:spMk id="4" creationId="{5F8FB413-9FD3-4702-0579-9B06EAD56EBE}"/>
          </ac:spMkLst>
        </pc:spChg>
      </pc:sldChg>
      <pc:sldChg chg="add del">
        <pc:chgData name="Johnathan Hoang" userId="d3886d889f7ec06d" providerId="LiveId" clId="{D2E8BE2A-E810-48DE-869E-AC7A726ED277}" dt="2024-05-11T21:41:05.829" v="1223" actId="2696"/>
        <pc:sldMkLst>
          <pc:docMk/>
          <pc:sldMk cId="4229647422" sldId="399"/>
        </pc:sldMkLst>
      </pc:sldChg>
      <pc:sldChg chg="modSp add mod">
        <pc:chgData name="Johnathan Hoang" userId="d3886d889f7ec06d" providerId="LiveId" clId="{D2E8BE2A-E810-48DE-869E-AC7A726ED277}" dt="2024-05-10T16:46:00.361" v="873" actId="27636"/>
        <pc:sldMkLst>
          <pc:docMk/>
          <pc:sldMk cId="2227314021" sldId="400"/>
        </pc:sldMkLst>
        <pc:spChg chg="mod">
          <ac:chgData name="Johnathan Hoang" userId="d3886d889f7ec06d" providerId="LiveId" clId="{D2E8BE2A-E810-48DE-869E-AC7A726ED277}" dt="2024-05-10T16:46:00.361" v="873" actId="27636"/>
          <ac:spMkLst>
            <pc:docMk/>
            <pc:sldMk cId="2227314021" sldId="400"/>
            <ac:spMk id="4" creationId="{2495757B-E146-19A4-A10D-0C8CB5F8E6C3}"/>
          </ac:spMkLst>
        </pc:spChg>
      </pc:sldChg>
      <pc:sldChg chg="add del">
        <pc:chgData name="Johnathan Hoang" userId="d3886d889f7ec06d" providerId="LiveId" clId="{D2E8BE2A-E810-48DE-869E-AC7A726ED277}" dt="2024-05-10T16:45:29.564" v="864" actId="47"/>
        <pc:sldMkLst>
          <pc:docMk/>
          <pc:sldMk cId="3087150319" sldId="400"/>
        </pc:sldMkLst>
      </pc:sldChg>
      <pc:sldChg chg="add del">
        <pc:chgData name="Johnathan Hoang" userId="d3886d889f7ec06d" providerId="LiveId" clId="{D2E8BE2A-E810-48DE-869E-AC7A726ED277}" dt="2024-05-10T16:45:38.044" v="865" actId="47"/>
        <pc:sldMkLst>
          <pc:docMk/>
          <pc:sldMk cId="21124572" sldId="401"/>
        </pc:sldMkLst>
      </pc:sldChg>
      <pc:sldChg chg="modSp add mod">
        <pc:chgData name="Johnathan Hoang" userId="d3886d889f7ec06d" providerId="LiveId" clId="{D2E8BE2A-E810-48DE-869E-AC7A726ED277}" dt="2024-05-10T16:46:05.763" v="875" actId="27636"/>
        <pc:sldMkLst>
          <pc:docMk/>
          <pc:sldMk cId="2999127814" sldId="401"/>
        </pc:sldMkLst>
        <pc:spChg chg="mod">
          <ac:chgData name="Johnathan Hoang" userId="d3886d889f7ec06d" providerId="LiveId" clId="{D2E8BE2A-E810-48DE-869E-AC7A726ED277}" dt="2024-05-10T16:46:05.763" v="875" actId="27636"/>
          <ac:spMkLst>
            <pc:docMk/>
            <pc:sldMk cId="2999127814" sldId="401"/>
            <ac:spMk id="4" creationId="{2495757B-E146-19A4-A10D-0C8CB5F8E6C3}"/>
          </ac:spMkLst>
        </pc:spChg>
      </pc:sldChg>
      <pc:sldChg chg="modSp add mod">
        <pc:chgData name="Johnathan Hoang" userId="d3886d889f7ec06d" providerId="LiveId" clId="{D2E8BE2A-E810-48DE-869E-AC7A726ED277}" dt="2024-05-11T18:51:46.299" v="923" actId="12"/>
        <pc:sldMkLst>
          <pc:docMk/>
          <pc:sldMk cId="2429164751" sldId="402"/>
        </pc:sldMkLst>
        <pc:spChg chg="mod">
          <ac:chgData name="Johnathan Hoang" userId="d3886d889f7ec06d" providerId="LiveId" clId="{D2E8BE2A-E810-48DE-869E-AC7A726ED277}" dt="2024-05-11T18:51:46.299" v="923" actId="12"/>
          <ac:spMkLst>
            <pc:docMk/>
            <pc:sldMk cId="2429164751" sldId="402"/>
            <ac:spMk id="4" creationId="{E6F5C705-BBDC-F2FC-DD6A-4C6F31E08A10}"/>
          </ac:spMkLst>
        </pc:spChg>
      </pc:sldChg>
      <pc:sldChg chg="modSp add mod modNotesTx">
        <pc:chgData name="Johnathan Hoang" userId="d3886d889f7ec06d" providerId="LiveId" clId="{D2E8BE2A-E810-48DE-869E-AC7A726ED277}" dt="2024-05-11T19:05:21.956" v="1050" actId="313"/>
        <pc:sldMkLst>
          <pc:docMk/>
          <pc:sldMk cId="3093914689" sldId="403"/>
        </pc:sldMkLst>
        <pc:spChg chg="mod">
          <ac:chgData name="Johnathan Hoang" userId="d3886d889f7ec06d" providerId="LiveId" clId="{D2E8BE2A-E810-48DE-869E-AC7A726ED277}" dt="2024-05-11T18:52:06.124" v="927" actId="27636"/>
          <ac:spMkLst>
            <pc:docMk/>
            <pc:sldMk cId="3093914689" sldId="403"/>
            <ac:spMk id="4" creationId="{E6F5C705-BBDC-F2FC-DD6A-4C6F31E08A10}"/>
          </ac:spMkLst>
        </pc:spChg>
      </pc:sldChg>
      <pc:sldChg chg="modSp add mod modNotesTx">
        <pc:chgData name="Johnathan Hoang" userId="d3886d889f7ec06d" providerId="LiveId" clId="{D2E8BE2A-E810-48DE-869E-AC7A726ED277}" dt="2024-05-11T19:12:13.923" v="1079"/>
        <pc:sldMkLst>
          <pc:docMk/>
          <pc:sldMk cId="92968198" sldId="404"/>
        </pc:sldMkLst>
        <pc:spChg chg="mod">
          <ac:chgData name="Johnathan Hoang" userId="d3886d889f7ec06d" providerId="LiveId" clId="{D2E8BE2A-E810-48DE-869E-AC7A726ED277}" dt="2024-05-11T19:10:05.272" v="1076" actId="313"/>
          <ac:spMkLst>
            <pc:docMk/>
            <pc:sldMk cId="92968198" sldId="404"/>
            <ac:spMk id="4" creationId="{C077A891-2E1C-04EF-29E4-029D006701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vi-VN" dirty="0">
              <a:solidFill>
                <a:schemeClr val="tx2"/>
              </a:solidFill>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F7488BD-4EA3-41F1-8DDF-9CDF7647C64B}" type="datetime1">
              <a:rPr lang="vi-VN" smtClean="0">
                <a:solidFill>
                  <a:schemeClr val="tx2"/>
                </a:solidFill>
              </a:rPr>
              <a:t>11/05/2024</a:t>
            </a:fld>
            <a:endParaRPr lang="vi-VN" dirty="0">
              <a:solidFill>
                <a:schemeClr val="tx2"/>
              </a:solidFill>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vi-VN" dirty="0">
              <a:solidFill>
                <a:schemeClr val="tx2"/>
              </a:solidFill>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vi-VN">
                <a:solidFill>
                  <a:schemeClr val="tx2"/>
                </a:solidFill>
              </a:rPr>
              <a:pPr algn="r" rtl="0"/>
              <a:t>‹#›</a:t>
            </a:fld>
            <a:endParaRPr lang="vi-VN"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vi-VN" noProof="0"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748BA8C-D7FB-42C9-A8F9-C37637DDC96D}" type="datetime1">
              <a:rPr lang="vi-VN" smtClean="0"/>
              <a:pPr/>
              <a:t>11/05/2024</a:t>
            </a:fld>
            <a:endParaRPr lang="vi-VN" dirty="0"/>
          </a:p>
        </p:txBody>
      </p:sp>
      <p:sp>
        <p:nvSpPr>
          <p:cNvPr id="4" name="Chỗ dành sẵn cho Hình ảnh của Bả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vi-VN" noProof="0"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vi-VN" smtClean="0"/>
              <a:pPr/>
              <a:t>‹#›</a:t>
            </a:fld>
            <a:endParaRPr lang="vi-VN"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a:t>
            </a:fld>
            <a:endParaRPr lang="vi-VN" dirty="0"/>
          </a:p>
        </p:txBody>
      </p:sp>
    </p:spTree>
    <p:extLst>
      <p:ext uri="{BB962C8B-B14F-4D97-AF65-F5344CB8AC3E}">
        <p14:creationId xmlns:p14="http://schemas.microsoft.com/office/powerpoint/2010/main" val="29881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Phao-lô khuyên khán thính giả của mình trong Ê-phê-sô 4:1, “Vậy nên tôi, kẻ bị tù vì Chúa, khuyên anh em hãy bước đi xứng đáng với sự kêu gọi mà anh em đã nhận được.” Đây là một nguyên tắc chung mà họ phải tuân theo. Tuy nhiên, trong câu tiếp theo, ông đưa ra bốn ví dụ cụ thể: khiêm tốn, dịu dàng, kiên nhẫn và chấp nhận nhau trong tình yêu thương. Bốn điều này là những cách cụ thể để sống vâng phục mệnh lệnh chung</a:t>
            </a:r>
          </a:p>
          <a:p>
            <a:endParaRPr lang="vi-VN"/>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kern="100">
                <a:effectLst/>
                <a:latin typeface="Arial" panose="020B0604020202020204" pitchFamily="34" charset="0"/>
                <a:ea typeface="Arial" panose="020B0604020202020204" pitchFamily="34" charset="0"/>
                <a:cs typeface="Times New Roman" panose="02020603050405020304" pitchFamily="18" charset="0"/>
              </a:rPr>
              <a:t>Cuộc đối thoại qua lại giữa Chúa Giêsu và Phi-e-rơ (Giăng 21:15–19). Điều quan trọng là phải nhận ra ai đang nói. Tác giả lựa chọn miêu tả các sự kiện bằng đối thoại. Nhiều lần Giăng Báp-tít đang nói điều gì đó, nhưng một số giáo sư tin rằng Chúa Giê-su đã nói những lời đó (xem Giăng 3:27–30). Hãy chắc chắn để lưu ý ai đang nói!</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19</a:t>
            </a:fld>
            <a:endParaRPr lang="vi-VN" dirty="0"/>
          </a:p>
        </p:txBody>
      </p:sp>
    </p:spTree>
    <p:extLst>
      <p:ext uri="{BB962C8B-B14F-4D97-AF65-F5344CB8AC3E}">
        <p14:creationId xmlns:p14="http://schemas.microsoft.com/office/powerpoint/2010/main" val="42608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Trong Ê-phê-sô 2:13, Phao-lô nói: “Nhưng bây giờ trong Đức Chúa Giê-xu Christ, anh em là kẻ ở xa đã được gần bởi huyết Đấng Mê-si”. Phương tiện hay công cụ đưa những người xa cách Thiên Chúa đến gần Thiên Chúa là “máu Đấng Mê-si”. </a:t>
            </a:r>
          </a:p>
        </p:txBody>
      </p:sp>
      <p:sp>
        <p:nvSpPr>
          <p:cNvPr id="4" name="Slide Number Placeholder 3"/>
          <p:cNvSpPr>
            <a:spLocks noGrp="1"/>
          </p:cNvSpPr>
          <p:nvPr>
            <p:ph type="sldNum" sz="quarter" idx="5"/>
          </p:nvPr>
        </p:nvSpPr>
        <p:spPr/>
        <p:txBody>
          <a:bodyPr/>
          <a:lstStyle/>
          <a:p>
            <a:fld id="{B8796F01-7154-41E0-B48B-A6921757531A}" type="slidenum">
              <a:rPr lang="vi-VN" smtClean="0"/>
              <a:pPr/>
              <a:t>20</a:t>
            </a:fld>
            <a:endParaRPr lang="vi-VN" dirty="0"/>
          </a:p>
        </p:txBody>
      </p:sp>
    </p:spTree>
    <p:extLst>
      <p:ext uri="{BB962C8B-B14F-4D97-AF65-F5344CB8AC3E}">
        <p14:creationId xmlns:p14="http://schemas.microsoft.com/office/powerpoint/2010/main" val="381292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“Vì chúng ta là loài thọ tạo của Ngài, được dựng nên trong Đức Chúa Giê-su Christ để làm việc lành mà Đức Chúa Trời đã chuẩn bị trước cho chúng ta làm theo. ” Mục đích là những người đã nhận được ân điển của Đức Chúa Trời phải bước đi trong những việc lành mà Đức Chúa Trời đã chuẩn bị cho họ làm. Những từ “để” truyền đạt khái niệm về mục đích trong câu này.</a:t>
            </a:r>
          </a:p>
        </p:txBody>
      </p:sp>
      <p:sp>
        <p:nvSpPr>
          <p:cNvPr id="4" name="Slide Number Placeholder 3"/>
          <p:cNvSpPr>
            <a:spLocks noGrp="1"/>
          </p:cNvSpPr>
          <p:nvPr>
            <p:ph type="sldNum" sz="quarter" idx="5"/>
          </p:nvPr>
        </p:nvSpPr>
        <p:spPr/>
        <p:txBody>
          <a:bodyPr/>
          <a:lstStyle/>
          <a:p>
            <a:fld id="{B8796F01-7154-41E0-B48B-A6921757531A}" type="slidenum">
              <a:rPr lang="vi-VN" smtClean="0"/>
              <a:pPr/>
              <a:t>21</a:t>
            </a:fld>
            <a:endParaRPr lang="vi-VN" dirty="0"/>
          </a:p>
        </p:txBody>
      </p:sp>
    </p:spTree>
    <p:extLst>
      <p:ext uri="{BB962C8B-B14F-4D97-AF65-F5344CB8AC3E}">
        <p14:creationId xmlns:p14="http://schemas.microsoft.com/office/powerpoint/2010/main" val="241298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Chẳng hạn, khi Chúa Giê-su rửa chân cho các môn đồ, những người trong bối cảnh ban đầu biết rằng việc rửa chân chỉ được thực hiện bởi nô lệ người ngoại. Bàn chân luôn được rửa sạch bởi kẻ thấp kém.</a:t>
            </a:r>
          </a:p>
        </p:txBody>
      </p:sp>
      <p:sp>
        <p:nvSpPr>
          <p:cNvPr id="4" name="Slide Number Placeholder 3"/>
          <p:cNvSpPr>
            <a:spLocks noGrp="1"/>
          </p:cNvSpPr>
          <p:nvPr>
            <p:ph type="sldNum" sz="quarter" idx="5"/>
          </p:nvPr>
        </p:nvSpPr>
        <p:spPr/>
        <p:txBody>
          <a:bodyPr/>
          <a:lstStyle/>
          <a:p>
            <a:fld id="{B8796F01-7154-41E0-B48B-A6921757531A}" type="slidenum">
              <a:rPr lang="vi-VN" smtClean="0"/>
              <a:pPr/>
              <a:t>26</a:t>
            </a:fld>
            <a:endParaRPr lang="vi-VN" dirty="0"/>
          </a:p>
        </p:txBody>
      </p:sp>
    </p:spTree>
    <p:extLst>
      <p:ext uri="{BB962C8B-B14F-4D97-AF65-F5344CB8AC3E}">
        <p14:creationId xmlns:p14="http://schemas.microsoft.com/office/powerpoint/2010/main" val="16055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29</a:t>
            </a:fld>
            <a:endParaRPr lang="vi-VN" dirty="0"/>
          </a:p>
        </p:txBody>
      </p:sp>
    </p:spTree>
    <p:extLst>
      <p:ext uri="{BB962C8B-B14F-4D97-AF65-F5344CB8AC3E}">
        <p14:creationId xmlns:p14="http://schemas.microsoft.com/office/powerpoint/2010/main" val="2898511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Khi áp dụng các nguyên tắc mô tả so với quy định trong Công vụ, nhiều chủ đề có thể được coi là mệnh lệnh đối với Cơ đốc nhân ngày nay. Chủ đề nổi bật nhất là sứ mệnh. </a:t>
            </a:r>
          </a:p>
        </p:txBody>
      </p:sp>
      <p:sp>
        <p:nvSpPr>
          <p:cNvPr id="4" name="Slide Number Placeholder 3"/>
          <p:cNvSpPr>
            <a:spLocks noGrp="1"/>
          </p:cNvSpPr>
          <p:nvPr>
            <p:ph type="sldNum" sz="quarter" idx="5"/>
          </p:nvPr>
        </p:nvSpPr>
        <p:spPr/>
        <p:txBody>
          <a:bodyPr/>
          <a:lstStyle/>
          <a:p>
            <a:fld id="{B8796F01-7154-41E0-B48B-A6921757531A}" type="slidenum">
              <a:rPr lang="vi-VN" smtClean="0"/>
              <a:pPr/>
              <a:t>30</a:t>
            </a:fld>
            <a:endParaRPr lang="vi-VN" dirty="0"/>
          </a:p>
        </p:txBody>
      </p:sp>
    </p:spTree>
    <p:extLst>
      <p:ext uri="{BB962C8B-B14F-4D97-AF65-F5344CB8AC3E}">
        <p14:creationId xmlns:p14="http://schemas.microsoft.com/office/powerpoint/2010/main" val="1398862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a:effectLst/>
                <a:latin typeface="Arial" panose="020B0604020202020204" pitchFamily="34" charset="0"/>
                <a:ea typeface="Arial" panose="020B0604020202020204" pitchFamily="34" charset="0"/>
                <a:cs typeface="Times New Roman" panose="02020603050405020304" pitchFamily="18" charset="0"/>
              </a:rPr>
              <a:t>Trong câu chuyện về người Sa-ma-ri nhân lành (Lu-ca 10:25–37), nhiều chi tiết được đưa ra trong câu chuyện: một người đàn ông từ Giê-ri-cô đi đến Giê-ri-cô, những tên cướp, một thầy tế lễ, một người Lê-vi, một người Sa-ma-ri, một con thú và một chủ quán trọ. Có bao nhiêu trong số này là nhân vật chính?</a:t>
            </a:r>
          </a:p>
          <a:p>
            <a:endParaRPr lang="vi-VN" sz="1800">
              <a:effectLst/>
              <a:latin typeface="Arial" panose="020B0604020202020204" pitchFamily="34" charset="0"/>
              <a:cs typeface="Times New Roman" panose="02020603050405020304" pitchFamily="18" charset="0"/>
            </a:endParaRPr>
          </a:p>
          <a:p>
            <a:r>
              <a:rPr lang="vi-VN" sz="1800">
                <a:effectLst/>
                <a:latin typeface="Arial" panose="020B0604020202020204" pitchFamily="34" charset="0"/>
                <a:ea typeface="Arial" panose="020B0604020202020204" pitchFamily="34" charset="0"/>
                <a:cs typeface="Times New Roman" panose="02020603050405020304" pitchFamily="18" charset="0"/>
              </a:rPr>
              <a:t>Có bao nhiêu trong số này là nhân vật chính? Nguyên tắc thứ hai sẽ giúp giải đáp câu hỏi này: có một, hai hoặc ba điểm chính nhưng không còn nữa. Người Sa-ma-ri nhân lành, người đi đến Giê-ri-cô, và thầy tế lễ/người Lê-vi (gộp lại thành một nhóm: những người lãnh đạo Do Thái) tạo thành ba nhân vật hoặc nhóm chính.</a:t>
            </a:r>
          </a:p>
          <a:p>
            <a:endParaRPr lang="vi-VN" sz="1800">
              <a:effectLst/>
              <a:latin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kern="100">
                <a:effectLst/>
                <a:latin typeface="Arial" panose="020B0604020202020204" pitchFamily="34" charset="0"/>
                <a:ea typeface="Arial" panose="020B0604020202020204" pitchFamily="34" charset="0"/>
                <a:cs typeface="Times New Roman" panose="02020603050405020304" pitchFamily="18" charset="0"/>
              </a:rPr>
              <a:t>Khi nghiên cứu dụ ngôn Người Con Hoang Đàng, nếu bỏ qua những câu mở đầu (Lc 15:1–2) sẽ khiến dụ ngôn ít gây ấn tượng với người đọc: “Tất cả những người thu thuế và tội lỗi đều đến gần để nghe Người. Còn những người Pha-ri-si và các thầy thông giáo thì phàn nàn: ‘Ông này tiếp đón những kẻ tội lỗi và ăn uống với họ!’ ” Trong dụ ngôn này, những người thu thuế và người tội lỗi sẽ liên tưởng đến đứa con hoang đàng, còn những người Pha-ri-si và các thầy thông giáo sẽ liên tưởng đến đứa con cả. Phần giới thiệu đưa ra những gợi ý về ý nghĩa của dụ ngôn đối với độc giả ban đầu.</a:t>
            </a:r>
          </a:p>
          <a:p>
            <a:endParaRPr lang="vi-VN" sz="1800">
              <a:effectLst/>
              <a:latin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kern="100">
                <a:effectLst/>
                <a:latin typeface="Arial" panose="020B0604020202020204" pitchFamily="34" charset="0"/>
                <a:ea typeface="Arial" panose="020B0604020202020204" pitchFamily="34" charset="0"/>
                <a:cs typeface="Times New Roman" panose="02020603050405020304" pitchFamily="18" charset="0"/>
              </a:rPr>
              <a:t>Hãy chắc chắn rằng bạn xác định được các chi tiết có liên quan và không liên quan. Bất cứ điều gì không phải là nhân vật hoặc nhóm chính đều không liên quan đến việc giải thích, như con thú hay con quái vật. chủ quán trọ. Chúng hữu ích cho việc kể câu chuyện ngụ ngôn nhưng không hữu ích cho việc giải nghĩa nó.</a:t>
            </a:r>
          </a:p>
          <a:p>
            <a:endParaRPr lang="vi-VN" sz="1800">
              <a:effectLst/>
              <a:latin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kern="100">
                <a:effectLst/>
                <a:latin typeface="Arial" panose="020B0604020202020204" pitchFamily="34" charset="0"/>
                <a:ea typeface="Arial" panose="020B0604020202020204" pitchFamily="34" charset="0"/>
                <a:cs typeface="Times New Roman" panose="02020603050405020304" pitchFamily="18" charset="0"/>
              </a:rPr>
              <a:t>Không có cách nào thính giả ban đầu của Chúa Giêsu có thể hiểu được cách giải thích này, và thính giả ban đầu của Luca cũng không thể hiểu được như vậy. Nếu người đọc ban đầu không thể hiểu được cách diễn giải thì gần như chắc chắn là nó sai.</a:t>
            </a:r>
          </a:p>
          <a:p>
            <a:pPr marL="0" marR="0" lvl="0" indent="0" algn="l" defTabSz="1218987" rtl="0" eaLnBrk="1" fontAlgn="auto" latinLnBrk="0" hangingPunct="1">
              <a:lnSpc>
                <a:spcPct val="100000"/>
              </a:lnSpc>
              <a:spcBef>
                <a:spcPts val="0"/>
              </a:spcBef>
              <a:spcAft>
                <a:spcPts val="0"/>
              </a:spcAft>
              <a:buClrTx/>
              <a:buSzTx/>
              <a:buFontTx/>
              <a:buNone/>
              <a:tabLst/>
              <a:defRPr/>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kern="100">
                <a:effectLst/>
                <a:latin typeface="Arial" panose="020B0604020202020204" pitchFamily="34" charset="0"/>
                <a:ea typeface="Arial" panose="020B0604020202020204" pitchFamily="34" charset="0"/>
                <a:cs typeface="Times New Roman" panose="02020603050405020304" pitchFamily="18" charset="0"/>
              </a:rPr>
              <a:t>Các câu chuyện ngụ ngôn có thể được sử dụng để hỗ trợ giáo lý, nhưng một câu chuyện ngụ ngôn không nên là đoạn văn nền tảng cho một giáo lý cụ thể. Ngôn ngữ biểu tượng được sử dụng trong các dụ ngôn làm cho việc sử dụng chúng trong việc phát triển giáo lý là không khôn ngoan.</a:t>
            </a:r>
          </a:p>
          <a:p>
            <a:pPr marL="0" marR="0" lvl="0" indent="0" algn="l" defTabSz="1218987" rtl="0" eaLnBrk="1" fontAlgn="auto" latinLnBrk="0" hangingPunct="1">
              <a:lnSpc>
                <a:spcPct val="100000"/>
              </a:lnSpc>
              <a:spcBef>
                <a:spcPts val="0"/>
              </a:spcBef>
              <a:spcAft>
                <a:spcPts val="0"/>
              </a:spcAft>
              <a:buClrTx/>
              <a:buSzTx/>
              <a:buFontTx/>
              <a:buNone/>
              <a:tabLst/>
              <a:defRPr/>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32</a:t>
            </a:fld>
            <a:endParaRPr lang="vi-VN" dirty="0"/>
          </a:p>
        </p:txBody>
      </p:sp>
    </p:spTree>
    <p:extLst>
      <p:ext uri="{BB962C8B-B14F-4D97-AF65-F5344CB8AC3E}">
        <p14:creationId xmlns:p14="http://schemas.microsoft.com/office/powerpoint/2010/main" val="372927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Nguyên tắc cơ bản của Phi-líp 4:13 không phải là một tuyên bố chung chung rằng Chúa sẽ trao quyền cho Cơ đốc nhân để làm bất cứ điều gì họ đặt ra để hoàn thành. Thay vào đó, trong bối cảnh thử thách và gian khổ này, các Cơ-đốc nhân có thể biết rằng Chúa sẽ giúp họ kiên trì vượt qua những thời điểm khó khăn và họ cần nương cậy nơi Ngài về những nhu cầu vật chất và thể xác. Richard Melick nói: “Nhiều người áp dụng sai câu này đã bước ra khỏi ý muốn của Đức Chúa Trời dành cho cuộc đời họ. Họ hy vọng che đậy hành động của mình bằng một lời hứa chung chung về quyền lực, nhưng quyền lực đến từ ý muốn của Chúa.”</a:t>
            </a:r>
          </a:p>
          <a:p>
            <a:endParaRPr lang="vi-VN"/>
          </a:p>
          <a:p>
            <a:pPr marL="0" marR="0" lvl="0" indent="0" algn="l" defTabSz="1218987" rtl="0" eaLnBrk="1" fontAlgn="auto" latinLnBrk="0" hangingPunct="1">
              <a:lnSpc>
                <a:spcPct val="100000"/>
              </a:lnSpc>
              <a:spcBef>
                <a:spcPts val="0"/>
              </a:spcBef>
              <a:spcAft>
                <a:spcPts val="0"/>
              </a:spcAft>
              <a:buClrTx/>
              <a:buSzTx/>
              <a:buFontTx/>
              <a:buNone/>
              <a:tabLst/>
              <a:defRPr/>
            </a:pPr>
            <a:r>
              <a:rPr lang="vi-VN" sz="1800" kern="100">
                <a:effectLst/>
                <a:latin typeface="Arial" panose="020B0604020202020204" pitchFamily="34" charset="0"/>
                <a:ea typeface="Arial" panose="020B0604020202020204" pitchFamily="34" charset="0"/>
                <a:cs typeface="Times New Roman" panose="02020603050405020304" pitchFamily="18" charset="0"/>
              </a:rPr>
              <a:t>Nếu một nhóm Cơ-đốc nhân đang trung tín phục vụ trong nội thành và gặp khó khăn để đáp ứng nhu cầu của mình, thì họ phải nhớ tin cậy Chúa và trông cậy vào sức mạnh của Ngài để nâng đỡ họ. Sự không trung thực không phải là câu trả lời. Tự túc không phải là câu trả lời. Ném mình bằng đức tin vào lòng thương xót của Chúa là câu trả lời.</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34</a:t>
            </a:fld>
            <a:endParaRPr lang="vi-VN" dirty="0"/>
          </a:p>
        </p:txBody>
      </p:sp>
    </p:spTree>
    <p:extLst>
      <p:ext uri="{BB962C8B-B14F-4D97-AF65-F5344CB8AC3E}">
        <p14:creationId xmlns:p14="http://schemas.microsoft.com/office/powerpoint/2010/main" val="58732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a:t>
            </a:fld>
            <a:endParaRPr lang="vi-VN" dirty="0"/>
          </a:p>
        </p:txBody>
      </p:sp>
    </p:spTree>
    <p:extLst>
      <p:ext uri="{BB962C8B-B14F-4D97-AF65-F5344CB8AC3E}">
        <p14:creationId xmlns:p14="http://schemas.microsoft.com/office/powerpoint/2010/main" val="305614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a:effectLst/>
                <a:latin typeface="Arial" panose="020B0604020202020204" pitchFamily="34" charset="0"/>
                <a:ea typeface="Arial" panose="020B0604020202020204" pitchFamily="34" charset="0"/>
                <a:cs typeface="Times New Roman" panose="02020603050405020304" pitchFamily="18" charset="0"/>
              </a:rPr>
              <a:t>Cha cô giải thích rằng cụm từ “Hãy giữ đôi chân trên mặt đất” là một cách diễn đạt (thực ra là một thành ngữ) có nghĩa là bạn phải hiểu thực tế về ý tưởng, hành động và quyết định của chính mình. </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endParaRPr lang="en-US" sz="1800">
              <a:effectLst/>
              <a:latin typeface="Arial" panose="020B0604020202020204" pitchFamily="34" charset="0"/>
              <a:cs typeface="Times New Roman" panose="02020603050405020304" pitchFamily="18" charset="0"/>
            </a:endParaRPr>
          </a:p>
          <a:p>
            <a:r>
              <a:rPr lang="vi-VN"/>
              <a:t>Giăng 17:12 “Đang khi Con còn ở với họ, Con gìn-giữ họ trong danh Cha, là danh Cha đã ban cho Con. Con đã gìn-giữ họ, trừ đứa con của sự hư-mất ra, thì trong đám họ không một người nào bị thất-lạc, hầu cho lời Kinh-thánh được ứng-nghiệm.</a:t>
            </a:r>
            <a:r>
              <a:rPr lang="en-US"/>
              <a:t>”</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a:t>
            </a:fld>
            <a:endParaRPr lang="vi-VN" dirty="0"/>
          </a:p>
        </p:txBody>
      </p:sp>
    </p:spTree>
    <p:extLst>
      <p:ext uri="{BB962C8B-B14F-4D97-AF65-F5344CB8AC3E}">
        <p14:creationId xmlns:p14="http://schemas.microsoft.com/office/powerpoint/2010/main" val="370347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1 Cô-rình-tô 3:19 “vì sự khôn-ngoan đời nầy trước mặt Đức Chúa Trời là sự dại-dột. Như có chép rằng: Ấy là Chúa bắt những kẻ khôn-ngoan trong mưu-kế họ.”</a:t>
            </a:r>
          </a:p>
          <a:p>
            <a:endParaRPr lang="vi-VN"/>
          </a:p>
          <a:p>
            <a:r>
              <a:rPr lang="vi-VN"/>
              <a:t>Châm Ngôn 19:1-3 “Thà người nghèo-khổ ăn‑ở thanh-liêm, Còn hơn là kẻ có môi miệng gian-tà và là một kẻ ngây-dại.Lòng thiếu tri-thức ấy chẳng phải một điều hay; Vả kẻ nào vội bước bị vấp-phạm.Sự ngu-dại của người nào làm cho hư-hỏng đường-lối mình, Và lòng người oán Đức Giê-hô-va.”</a:t>
            </a:r>
          </a:p>
          <a:p>
            <a:endParaRPr lang="vi-VN"/>
          </a:p>
          <a:p>
            <a:r>
              <a:rPr lang="vi-VN"/>
              <a:t>Thi Thiên 19:1-2 “Các từng trời rao-truyền sự vinh-hiển của Đức Chúa Trời, Bầu trời giãi-tỏ công-việc tay Ngài làm.Ngày nầy giảng cho ngày kia, Đêm nầy tỏ sự tri-thức cho đêm nọ”</a:t>
            </a:r>
          </a:p>
          <a:p>
            <a:endParaRPr lang="vi-VN"/>
          </a:p>
          <a:p>
            <a:r>
              <a:rPr lang="vi-VN"/>
              <a:t>Cô-lô-se 2:8 “Hãy giữ chừng, kẻo có ai lấy triết-học và lời hư-không, theo lời truyền-khẩu của loài người, sơ-học của thế-gian, không theo Đấng Christ, mà bắt anh em phục chăng.”</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6</a:t>
            </a:fld>
            <a:endParaRPr lang="vi-VN" dirty="0"/>
          </a:p>
        </p:txBody>
      </p:sp>
    </p:spTree>
    <p:extLst>
      <p:ext uri="{BB962C8B-B14F-4D97-AF65-F5344CB8AC3E}">
        <p14:creationId xmlns:p14="http://schemas.microsoft.com/office/powerpoint/2010/main" val="150659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Giăng 3:16 “Vì Đức Chúa Trời yêu-thương thế-gian, đến nỗi đã ban Con một của Ngài, hầu cho hễ ai tin Con ấy không bị hư-mất mà được sự sống đời đời.”</a:t>
            </a:r>
          </a:p>
        </p:txBody>
      </p:sp>
      <p:sp>
        <p:nvSpPr>
          <p:cNvPr id="4" name="Slide Number Placeholder 3"/>
          <p:cNvSpPr>
            <a:spLocks noGrp="1"/>
          </p:cNvSpPr>
          <p:nvPr>
            <p:ph type="sldNum" sz="quarter" idx="5"/>
          </p:nvPr>
        </p:nvSpPr>
        <p:spPr/>
        <p:txBody>
          <a:bodyPr/>
          <a:lstStyle/>
          <a:p>
            <a:fld id="{B8796F01-7154-41E0-B48B-A6921757531A}" type="slidenum">
              <a:rPr lang="vi-VN" smtClean="0"/>
              <a:pPr/>
              <a:t>8</a:t>
            </a:fld>
            <a:endParaRPr lang="vi-VN" dirty="0"/>
          </a:p>
        </p:txBody>
      </p:sp>
    </p:spTree>
    <p:extLst>
      <p:ext uri="{BB962C8B-B14F-4D97-AF65-F5344CB8AC3E}">
        <p14:creationId xmlns:p14="http://schemas.microsoft.com/office/powerpoint/2010/main" val="282224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10</a:t>
            </a:fld>
            <a:endParaRPr lang="vi-VN" dirty="0"/>
          </a:p>
        </p:txBody>
      </p:sp>
    </p:spTree>
    <p:extLst>
      <p:ext uri="{BB962C8B-B14F-4D97-AF65-F5344CB8AC3E}">
        <p14:creationId xmlns:p14="http://schemas.microsoft.com/office/powerpoint/2010/main" val="165147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Những câu này mô tả người Phi-líp đang đối mặt với sự bắt bớ. Điều này không có gì đáng ngạc nhiên vì Phao-lô đã bị bắt và bị đánh đập khi ở Phi-líp (xem Công vụ 16) và ở tù khi viết bức thư này. Trong khi có nhiều dấu hiệu nhỏ củng cố thêm lập luận này, thì trong câu ngay trước 4:13, Phao-lô mô tả một số đau khổ mà ông đã trải qua. Sau 4:13, Phao-lô đề cập đến “sự khó khăn” của ông. Tất cả những manh mối theo ngữ cảnh này cho thấy rằng Phao-lô không đưa ra một tuyên bố chung chung rằng Chúa sẽ giúp các Cơ-đốc nhân làm bất cứ điều gì họ muốn làm.</a:t>
            </a:r>
          </a:p>
        </p:txBody>
      </p:sp>
      <p:sp>
        <p:nvSpPr>
          <p:cNvPr id="4" name="Slide Number Placeholder 3"/>
          <p:cNvSpPr>
            <a:spLocks noGrp="1"/>
          </p:cNvSpPr>
          <p:nvPr>
            <p:ph type="sldNum" sz="quarter" idx="5"/>
          </p:nvPr>
        </p:nvSpPr>
        <p:spPr/>
        <p:txBody>
          <a:bodyPr/>
          <a:lstStyle/>
          <a:p>
            <a:fld id="{B8796F01-7154-41E0-B48B-A6921757531A}" type="slidenum">
              <a:rPr lang="vi-VN" smtClean="0"/>
              <a:pPr/>
              <a:t>11</a:t>
            </a:fld>
            <a:endParaRPr lang="vi-VN" dirty="0"/>
          </a:p>
        </p:txBody>
      </p:sp>
    </p:spTree>
    <p:extLst>
      <p:ext uri="{BB962C8B-B14F-4D97-AF65-F5344CB8AC3E}">
        <p14:creationId xmlns:p14="http://schemas.microsoft.com/office/powerpoint/2010/main" val="1966501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Ví dụ, Giăng 1:9–10 nói: “Sự sáng thật, Đấng soi sáng mọi người, đã đến thế gian. Ngài đã ở trong thế gian, và thế gian đã được dựng nên bởi Ngài, thế mà thế gian không nhận biết Ngài.” Giăng đã dùng từ “thế gian” bốn lần trong hai câu. Vì vậy, khi quan sát đoạn văn này, hãy viết ra: “Từ ‘thế giới’ được dùng bốn lần trong hai câu kệ.” Đừng lo lắng về lý do hay hàm ý của quan sát này; chỉ cần thực hiện quan sát.</a:t>
            </a:r>
          </a:p>
        </p:txBody>
      </p:sp>
      <p:sp>
        <p:nvSpPr>
          <p:cNvPr id="4" name="Slide Number Placeholder 3"/>
          <p:cNvSpPr>
            <a:spLocks noGrp="1"/>
          </p:cNvSpPr>
          <p:nvPr>
            <p:ph type="sldNum" sz="quarter" idx="5"/>
          </p:nvPr>
        </p:nvSpPr>
        <p:spPr/>
        <p:txBody>
          <a:bodyPr/>
          <a:lstStyle/>
          <a:p>
            <a:fld id="{B8796F01-7154-41E0-B48B-A6921757531A}" type="slidenum">
              <a:rPr lang="vi-VN" smtClean="0"/>
              <a:pPr/>
              <a:t>15</a:t>
            </a:fld>
            <a:endParaRPr lang="vi-VN" dirty="0"/>
          </a:p>
        </p:txBody>
      </p:sp>
    </p:spTree>
    <p:extLst>
      <p:ext uri="{BB962C8B-B14F-4D97-AF65-F5344CB8AC3E}">
        <p14:creationId xmlns:p14="http://schemas.microsoft.com/office/powerpoint/2010/main" val="36219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Phao-lô nói trong Rô-ma 6:14, “Vì tội lỗi sẽ không cai trị được anh em, vì anh em không ở dưới luật pháp mà ở dưới ân sủng”. Khi bạn nhìn thấy từ “nhưng”, hãy đảm bảo viết ra hai mục tương phản. Trong Rô-ma 6:14, “không ở dưới luật pháp” và “ở dưới ân điển” được đối chiếu nhau.</a:t>
            </a:r>
          </a:p>
          <a:p>
            <a:endParaRPr lang="vi-VN"/>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16</a:t>
            </a:fld>
            <a:endParaRPr lang="vi-VN" dirty="0"/>
          </a:p>
        </p:txBody>
      </p:sp>
    </p:spTree>
    <p:extLst>
      <p:ext uri="{BB962C8B-B14F-4D97-AF65-F5344CB8AC3E}">
        <p14:creationId xmlns:p14="http://schemas.microsoft.com/office/powerpoint/2010/main" val="2524325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en-US"/>
              <a:t>Click to edit Master title style</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81DF1069-32CD-4216-BC9E-C4866D87C236}" type="datetime1">
              <a:rPr lang="vi-VN" smtClean="0"/>
              <a:pPr/>
              <a:t>11/05/2024</a:t>
            </a:fld>
            <a:endParaRPr lang="vi-VN" dirty="0"/>
          </a:p>
        </p:txBody>
      </p:sp>
      <p:sp>
        <p:nvSpPr>
          <p:cNvPr id="5" name="Footer Placeholder 4"/>
          <p:cNvSpPr>
            <a:spLocks noGrp="1"/>
          </p:cNvSpPr>
          <p:nvPr>
            <p:ph type="ftr" sz="quarter" idx="11"/>
          </p:nvPr>
        </p:nvSpPr>
        <p:spPr>
          <a:xfrm>
            <a:off x="1875936" y="5410202"/>
            <a:ext cx="5123551" cy="365125"/>
          </a:xfrm>
        </p:spPr>
        <p:txBody>
          <a:bodyPr/>
          <a:lstStyle/>
          <a:p>
            <a:pPr rtl="0"/>
            <a:endParaRPr lang="vi-VN" noProof="0" dirty="0"/>
          </a:p>
        </p:txBody>
      </p:sp>
      <p:sp>
        <p:nvSpPr>
          <p:cNvPr id="6" name="Slide Number Placeholder 5"/>
          <p:cNvSpPr>
            <a:spLocks noGrp="1"/>
          </p:cNvSpPr>
          <p:nvPr>
            <p:ph type="sldNum" sz="quarter" idx="12"/>
          </p:nvPr>
        </p:nvSpPr>
        <p:spPr>
          <a:xfrm>
            <a:off x="9894334" y="5410200"/>
            <a:ext cx="770888" cy="365125"/>
          </a:xfrm>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1207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11/05/2024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59195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11/05/2024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39797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11/05/2024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7512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11/05/2024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2483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11/05/2024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8450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11/05/2024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5195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11/05/2024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310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11/05/2024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8300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11/05/2024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84211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F1069-32CD-4216-BC9E-C4866D87C236}" type="datetime1">
              <a:rPr lang="vi-VN" smtClean="0"/>
              <a:pPr/>
              <a:t>11/05/2024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5720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F1069-32CD-4216-BC9E-C4866D87C236}" type="datetime1">
              <a:rPr lang="vi-VN" smtClean="0"/>
              <a:pPr/>
              <a:t>11/05/2024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504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113" y="3073398"/>
            <a:ext cx="487712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073398"/>
            <a:ext cx="487394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F1069-32CD-4216-BC9E-C4866D87C236}" type="datetime1">
              <a:rPr lang="vi-VN" smtClean="0"/>
              <a:pPr/>
              <a:t>11/05/2024</a:t>
            </a:fld>
            <a:endParaRPr lang="vi-VN" dirty="0"/>
          </a:p>
        </p:txBody>
      </p:sp>
      <p:sp>
        <p:nvSpPr>
          <p:cNvPr id="8" name="Footer Placeholder 7"/>
          <p:cNvSpPr>
            <a:spLocks noGrp="1"/>
          </p:cNvSpPr>
          <p:nvPr>
            <p:ph type="ftr" sz="quarter" idx="11"/>
          </p:nvPr>
        </p:nvSpPr>
        <p:spPr/>
        <p:txBody>
          <a:bodyPr/>
          <a:lstStyle/>
          <a:p>
            <a:pPr rtl="0"/>
            <a:endParaRPr lang="vi-VN" noProof="0" dirty="0"/>
          </a:p>
        </p:txBody>
      </p:sp>
      <p:sp>
        <p:nvSpPr>
          <p:cNvPr id="9" name="Slide Number Placeholder 8"/>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159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F1069-32CD-4216-BC9E-C4866D87C236}" type="datetime1">
              <a:rPr lang="vi-VN" smtClean="0"/>
              <a:pPr/>
              <a:t>11/05/2024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3179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1069-32CD-4216-BC9E-C4866D87C236}" type="datetime1">
              <a:rPr lang="vi-VN" smtClean="0"/>
              <a:pPr/>
              <a:t>11/05/2024</a:t>
            </a:fld>
            <a:endParaRPr lang="vi-VN" dirty="0"/>
          </a:p>
        </p:txBody>
      </p:sp>
      <p:sp>
        <p:nvSpPr>
          <p:cNvPr id="3" name="Footer Placeholder 2"/>
          <p:cNvSpPr>
            <a:spLocks noGrp="1"/>
          </p:cNvSpPr>
          <p:nvPr>
            <p:ph type="ftr" sz="quarter" idx="11"/>
          </p:nvPr>
        </p:nvSpPr>
        <p:spPr/>
        <p:txBody>
          <a:bodyPr/>
          <a:lstStyle/>
          <a:p>
            <a:pPr rtl="0"/>
            <a:endParaRPr lang="vi-VN" noProof="0" dirty="0"/>
          </a:p>
        </p:txBody>
      </p:sp>
      <p:sp>
        <p:nvSpPr>
          <p:cNvPr id="4" name="Slide Number Placeholder 3"/>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14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11/05/2024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8496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11/05/2024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09896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DF1069-32CD-4216-BC9E-C4866D87C236}" type="datetime1">
              <a:rPr lang="vi-VN" smtClean="0"/>
              <a:pPr/>
              <a:t>11/05/2024</a:t>
            </a:fld>
            <a:endParaRPr lang="vi-VN" dirty="0"/>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vi-VN" noProof="0" dirty="0"/>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1975605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en-US"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T</a:t>
            </a:r>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ôn Vinh Đức Chúa Trời</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spTree>
    <p:extLst>
      <p:ext uri="{BB962C8B-B14F-4D97-AF65-F5344CB8AC3E}">
        <p14:creationId xmlns:p14="http://schemas.microsoft.com/office/powerpoint/2010/main" val="7609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CÁC KHÁI NIỆM GIẢI THÍCH - Bối cảnh</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304799"/>
            <a:ext cx="6395160" cy="6052867"/>
          </a:xfrm>
        </p:spPr>
        <p:txBody>
          <a:bodyPr>
            <a:normAutofit/>
          </a:bodyPr>
          <a:lstStyle/>
          <a:p>
            <a:r>
              <a:rPr lang="vi-VN" sz="3200"/>
              <a:t>Sau khi kết thúc bữa ăn tại một nhà hàng Trung Quốc, một cô bé bảy tuổi mở chiếc bánh quy may mắn của mình và đọc: “Hãy giữ vững đôi chân của mình ngay cả khi bạn bè tâng bốc bạn”. </a:t>
            </a:r>
          </a:p>
          <a:p>
            <a:r>
              <a:rPr lang="vi-VN" sz="3200"/>
              <a:t>Giăng 17:12 trong đó Giu-đa được gọi là “con trai của sự hủy diệt”. </a:t>
            </a:r>
          </a:p>
        </p:txBody>
      </p:sp>
    </p:spTree>
    <p:extLst>
      <p:ext uri="{BB962C8B-B14F-4D97-AF65-F5344CB8AC3E}">
        <p14:creationId xmlns:p14="http://schemas.microsoft.com/office/powerpoint/2010/main" val="4064113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CÁC KHÁI NIỆM GIẢI THÍCH - Bối cảnh</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304799"/>
            <a:ext cx="6395160" cy="6052867"/>
          </a:xfrm>
        </p:spPr>
        <p:txBody>
          <a:bodyPr>
            <a:normAutofit/>
          </a:bodyPr>
          <a:lstStyle/>
          <a:p>
            <a:r>
              <a:rPr lang="vi-VN" sz="3200"/>
              <a:t>Rô-ma 12:20 “Vậy nếu kẻ thù mình có đói, hãy cho ăn; có khát, hãy cho uống; vì làm như vậy, khác nào mình lấy những than lửa đỏ mà chất trên đầu người.”</a:t>
            </a:r>
          </a:p>
          <a:p>
            <a:r>
              <a:rPr lang="vi-VN" sz="3200"/>
              <a:t>Phi-Lip 4:13 “Tôi làm được mọi sự nhờ Đấng ban thêm sức cho tôi.”</a:t>
            </a:r>
          </a:p>
        </p:txBody>
      </p:sp>
    </p:spTree>
    <p:extLst>
      <p:ext uri="{BB962C8B-B14F-4D97-AF65-F5344CB8AC3E}">
        <p14:creationId xmlns:p14="http://schemas.microsoft.com/office/powerpoint/2010/main" val="92968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CÁC KHÁI NIỆM GIẢI THÍCH - Sự tương tự của đức tin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19878814-8352-F2E0-84D7-E789FF870C72}"/>
              </a:ext>
            </a:extLst>
          </p:cNvPr>
          <p:cNvSpPr>
            <a:spLocks noGrp="1"/>
          </p:cNvSpPr>
          <p:nvPr>
            <p:ph idx="1"/>
          </p:nvPr>
        </p:nvSpPr>
        <p:spPr>
          <a:xfrm>
            <a:off x="4768501" y="304800"/>
            <a:ext cx="6276033" cy="5486401"/>
          </a:xfrm>
        </p:spPr>
        <p:txBody>
          <a:bodyPr>
            <a:noAutofit/>
          </a:bodyPr>
          <a:lstStyle/>
          <a:p>
            <a:r>
              <a:rPr lang="vi-VN" sz="2800">
                <a:effectLst/>
                <a:latin typeface="Arial" panose="020B0604020202020204" pitchFamily="34" charset="0"/>
                <a:ea typeface="Arial" panose="020B0604020202020204" pitchFamily="34" charset="0"/>
                <a:cs typeface="Times New Roman" panose="02020603050405020304" pitchFamily="18" charset="0"/>
              </a:rPr>
              <a:t>Sự tương tự của đức tin</a:t>
            </a:r>
          </a:p>
          <a:p>
            <a:pPr marL="457063" lvl="1" indent="0">
              <a:buNone/>
            </a:pPr>
            <a:r>
              <a:rPr lang="vi-VN" sz="2800">
                <a:effectLst/>
                <a:latin typeface="Arial" panose="020B0604020202020204" pitchFamily="34" charset="0"/>
                <a:ea typeface="Arial" panose="020B0604020202020204" pitchFamily="34" charset="0"/>
                <a:cs typeface="Times New Roman" panose="02020603050405020304" pitchFamily="18" charset="0"/>
              </a:rPr>
              <a:t>Một lời tuyên xưng đức tin phổ biến đã tóm tắt khái niệm này rất hay: “Quy tắc giải thích không thể sai lầm là Kinh thánh tự giải thích: và do đó, khi có câu hỏi về ý nghĩa đích thực và đầy đủ của bất kỳ Kinh thánh nào (không phải là đa dạng mà là một), nó phải được tìm kiếm và biết đến bởi những nơi khác nói rõ ràng hơn.” </a:t>
            </a:r>
          </a:p>
        </p:txBody>
      </p:sp>
    </p:spTree>
    <p:extLst>
      <p:ext uri="{BB962C8B-B14F-4D97-AF65-F5344CB8AC3E}">
        <p14:creationId xmlns:p14="http://schemas.microsoft.com/office/powerpoint/2010/main" val="2284329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CÁC KHÁI NIỆM GIẢI THÍCH - Sự tương tự của đức tin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19878814-8352-F2E0-84D7-E789FF870C72}"/>
              </a:ext>
            </a:extLst>
          </p:cNvPr>
          <p:cNvSpPr>
            <a:spLocks noGrp="1"/>
          </p:cNvSpPr>
          <p:nvPr>
            <p:ph idx="1"/>
          </p:nvPr>
        </p:nvSpPr>
        <p:spPr>
          <a:xfrm>
            <a:off x="4768501" y="304800"/>
            <a:ext cx="6276033" cy="5486401"/>
          </a:xfrm>
        </p:spPr>
        <p:txBody>
          <a:bodyPr>
            <a:noAutofit/>
          </a:bodyPr>
          <a:lstStyle/>
          <a:p>
            <a:pPr marL="0" indent="0">
              <a:buNone/>
            </a:pPr>
            <a:r>
              <a:rPr lang="vi-VN" sz="2000">
                <a:effectLst/>
                <a:latin typeface="Arial" panose="020B0604020202020204" pitchFamily="34" charset="0"/>
                <a:ea typeface="Arial" panose="020B0604020202020204" pitchFamily="34" charset="0"/>
                <a:cs typeface="Times New Roman" panose="02020603050405020304" pitchFamily="18" charset="0"/>
              </a:rPr>
              <a:t>“Ấy vậy, chúng ta phải bỏ qua các điều sơ-học về Tin-lành của Đấng Christ, mà tấn-tới sự trọn-lành, chớ nên lập lại nền nữa, tức là: từ-bỏ các việc chết, tin Đức Chúa Trời,sự dạy về phép báp-têm, phép đặt tay, sự kẻ chết sống lại, sự phán-xét đời đời.Ví bằng Đức Chúa Trời cho phép, thì chúng ta sẽ làm điều đó.Vì chưng những kẻ đã được soi-sáng một lần, đã nếm sự ban-cho từ trên trời, dự phần về Đức Thánh-Linh,nếm đạo lành Đức Chúa Trời, và quyền-phép của đời sau,nếu lại vấp-ngã, </a:t>
            </a:r>
            <a:r>
              <a:rPr lang="vi-VN" sz="2000" i="1">
                <a:effectLst/>
                <a:latin typeface="Arial" panose="020B0604020202020204" pitchFamily="34" charset="0"/>
                <a:ea typeface="Arial" panose="020B0604020202020204" pitchFamily="34" charset="0"/>
                <a:cs typeface="Times New Roman" panose="02020603050405020304" pitchFamily="18" charset="0"/>
              </a:rPr>
              <a:t>thì không thể khiến họ lại ăn-năn nữa</a:t>
            </a:r>
            <a:r>
              <a:rPr lang="vi-VN" sz="2000">
                <a:effectLst/>
                <a:latin typeface="Arial" panose="020B0604020202020204" pitchFamily="34" charset="0"/>
                <a:ea typeface="Arial" panose="020B0604020202020204" pitchFamily="34" charset="0"/>
                <a:cs typeface="Times New Roman" panose="02020603050405020304" pitchFamily="18" charset="0"/>
              </a:rPr>
              <a:t>, vì họ đóng đinh Con Đức Chúa Trời trên thập-tự-giá cho mình một lần nữa, làm cho Ngài sỉ-nhục tỏ-tường.”</a:t>
            </a:r>
          </a:p>
          <a:p>
            <a:pPr marL="0" indent="0">
              <a:buNone/>
            </a:pPr>
            <a:r>
              <a:rPr lang="vi-VN" sz="2000">
                <a:latin typeface="Arial" panose="020B0604020202020204" pitchFamily="34" charset="0"/>
                <a:ea typeface="Arial" panose="020B0604020202020204" pitchFamily="34" charset="0"/>
                <a:cs typeface="Times New Roman" panose="02020603050405020304" pitchFamily="18" charset="0"/>
              </a:rPr>
              <a:t>Hê-bơ-rơ 6:1-6</a:t>
            </a:r>
            <a:endParaRPr lang="vi-VN" sz="20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54191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CÁC KHÁI NIỆM GIẢI THÍCH - Sự tương tự của đức tin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19878814-8352-F2E0-84D7-E789FF870C72}"/>
              </a:ext>
            </a:extLst>
          </p:cNvPr>
          <p:cNvSpPr>
            <a:spLocks noGrp="1"/>
          </p:cNvSpPr>
          <p:nvPr>
            <p:ph idx="1"/>
          </p:nvPr>
        </p:nvSpPr>
        <p:spPr>
          <a:xfrm>
            <a:off x="4768501" y="304800"/>
            <a:ext cx="6276033" cy="5486401"/>
          </a:xfrm>
        </p:spPr>
        <p:txBody>
          <a:bodyPr>
            <a:noAutofit/>
          </a:bodyPr>
          <a:lstStyle/>
          <a:p>
            <a:pPr marL="0" indent="0">
              <a:buNone/>
            </a:pPr>
            <a:r>
              <a:rPr lang="vi-VN" sz="2000">
                <a:effectLst/>
                <a:latin typeface="Arial" panose="020B0604020202020204" pitchFamily="34" charset="0"/>
                <a:ea typeface="Arial" panose="020B0604020202020204" pitchFamily="34" charset="0"/>
                <a:cs typeface="Times New Roman" panose="02020603050405020304" pitchFamily="18" charset="0"/>
              </a:rPr>
              <a:t>“Vả, ý‑muốn của Đấng đã sai ta đến, là hễ sự gì Ngài đã ban cho ta, thì ta chớ làm mất, nhưng ta phải làm cho sống lại nơi ngày sau-rốt” (Giăng 6:39).</a:t>
            </a:r>
          </a:p>
          <a:p>
            <a:pPr marL="0" indent="0">
              <a:buNone/>
            </a:pPr>
            <a:r>
              <a:rPr lang="vi-VN" sz="2000">
                <a:effectLst/>
                <a:latin typeface="Arial" panose="020B0604020202020204" pitchFamily="34" charset="0"/>
                <a:ea typeface="Arial" panose="020B0604020202020204" pitchFamily="34" charset="0"/>
                <a:cs typeface="Times New Roman" panose="02020603050405020304" pitchFamily="18" charset="0"/>
              </a:rPr>
              <a:t>“</a:t>
            </a:r>
            <a:r>
              <a:rPr lang="vi-VN" sz="2000" i="1">
                <a:effectLst/>
                <a:latin typeface="Arial" panose="020B0604020202020204" pitchFamily="34" charset="0"/>
                <a:ea typeface="Arial" panose="020B0604020202020204" pitchFamily="34" charset="0"/>
                <a:cs typeface="Times New Roman" panose="02020603050405020304" pitchFamily="18" charset="0"/>
              </a:rPr>
              <a:t>Ta ban cho nó sự sống đời đời; nó chẳng chết mất bao giờ, và chẳng ai cướp nó khỏi tay ta.</a:t>
            </a:r>
            <a:r>
              <a:rPr lang="vi-VN" sz="2000">
                <a:effectLst/>
                <a:latin typeface="Arial" panose="020B0604020202020204" pitchFamily="34" charset="0"/>
                <a:ea typeface="Arial" panose="020B0604020202020204" pitchFamily="34" charset="0"/>
                <a:cs typeface="Times New Roman" panose="02020603050405020304" pitchFamily="18" charset="0"/>
              </a:rPr>
              <a:t>Cha ta là Đấng lớn hơn hết đã cho ta chiên đó, và chẳng ai cướp nổi chiên đó khỏi tay Cha” Giăng 10:28–29).</a:t>
            </a:r>
          </a:p>
          <a:p>
            <a:pPr marL="0" indent="0">
              <a:buNone/>
            </a:pPr>
            <a:r>
              <a:rPr lang="vi-VN" sz="2000">
                <a:latin typeface="Arial" panose="020B0604020202020204" pitchFamily="34" charset="0"/>
                <a:ea typeface="Arial" panose="020B0604020202020204" pitchFamily="34" charset="0"/>
                <a:cs typeface="Times New Roman" panose="02020603050405020304" pitchFamily="18" charset="0"/>
              </a:rPr>
              <a:t>“</a:t>
            </a:r>
            <a:r>
              <a:rPr lang="vi-VN" sz="2000" i="1">
                <a:latin typeface="Arial" panose="020B0604020202020204" pitchFamily="34" charset="0"/>
                <a:ea typeface="Arial" panose="020B0604020202020204" pitchFamily="34" charset="0"/>
                <a:cs typeface="Times New Roman" panose="02020603050405020304" pitchFamily="18" charset="0"/>
              </a:rPr>
              <a:t>Chúng nó đã từ giữa chúng ta mà ra, nhưng vốn chẳng phải thuộc về chúng ta; </a:t>
            </a:r>
            <a:r>
              <a:rPr lang="vi-VN" sz="2000">
                <a:latin typeface="Arial" panose="020B0604020202020204" pitchFamily="34" charset="0"/>
                <a:ea typeface="Arial" panose="020B0604020202020204" pitchFamily="34" charset="0"/>
                <a:cs typeface="Times New Roman" panose="02020603050405020304" pitchFamily="18" charset="0"/>
              </a:rPr>
              <a:t>vì nếu chúng nó thuộc về chúng ta, thì đã ở cùng chúng ta; song điều đó đã xảy đến, hầu cho tỏ ra rằng mọi kẻ ấy chẳng thuộc về chúng ta vậy” (1 Giăng 2:19).</a:t>
            </a:r>
            <a:endParaRPr lang="vi-VN" sz="20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26397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LƯU Ý TRONG khi GIẢI</a:t>
            </a:r>
          </a:p>
        </p:txBody>
      </p:sp>
      <p:sp>
        <p:nvSpPr>
          <p:cNvPr id="4" name="Content Placeholder 3">
            <a:extLst>
              <a:ext uri="{FF2B5EF4-FFF2-40B4-BE49-F238E27FC236}">
                <a16:creationId xmlns:a16="http://schemas.microsoft.com/office/drawing/2014/main" id="{56E7D6A2-03BE-1B9C-BEC2-4938B9256551}"/>
              </a:ext>
            </a:extLst>
          </p:cNvPr>
          <p:cNvSpPr>
            <a:spLocks noGrp="1"/>
          </p:cNvSpPr>
          <p:nvPr>
            <p:ph idx="1"/>
          </p:nvPr>
        </p:nvSpPr>
        <p:spPr>
          <a:xfrm>
            <a:off x="4649374" y="304800"/>
            <a:ext cx="6395160" cy="5905229"/>
          </a:xfrm>
        </p:spPr>
        <p:txBody>
          <a:bodyPr>
            <a:normAutofit lnSpcReduction="10000"/>
          </a:bodyPr>
          <a:lstStyle/>
          <a:p>
            <a:r>
              <a:rPr lang="vi-VN"/>
              <a:t>Quan sát các phần của một đoạn văn</a:t>
            </a:r>
          </a:p>
          <a:p>
            <a:pPr marL="457063" lvl="1" indent="0">
              <a:buNone/>
            </a:pPr>
            <a:r>
              <a:rPr lang="vi-VN"/>
              <a:t>Tìm kiếm thông điệp đương thời của [một đoạn văn] mà không phải vật lộn với ý nghĩa ban đầu của nó là cố gắng đi một lối tắt bị cấm. </a:t>
            </a:r>
          </a:p>
          <a:p>
            <a:r>
              <a:rPr lang="vi-VN"/>
              <a:t>Vị trí của sự quan sát trong giải thích</a:t>
            </a:r>
          </a:p>
          <a:p>
            <a:pPr marL="457063" lvl="1" indent="0">
              <a:buNone/>
            </a:pPr>
            <a:r>
              <a:rPr lang="vi-VN"/>
              <a:t>Đầu tiên, hãy quan sát đoạn văn bằng cách sử dụng một số danh mục được thảo luận dưới đây. Thứ hai, diễn giải đoạn văn, nghĩa là tìm hiểu xem đoạn văn đó có ý nghĩa gì đối với khán giả ban đầu. Thứ ba, áp dụng chuyển sang hoàn cảnh đương thời.</a:t>
            </a:r>
          </a:p>
          <a:p>
            <a:r>
              <a:rPr lang="vi-VN"/>
              <a:t>Quan sát câu</a:t>
            </a:r>
          </a:p>
          <a:p>
            <a:pPr marL="914263" lvl="1" indent="-457200">
              <a:buFont typeface="+mj-lt"/>
              <a:buAutoNum type="arabicPeriod"/>
            </a:pPr>
            <a:r>
              <a:rPr lang="vi-VN"/>
              <a:t>Sự lặp lại: Một cách mà tác giả nhấn mạnh một điểm quan trọng là lặp lại một từ hoặc cụm từ nhiều lần. </a:t>
            </a:r>
          </a:p>
        </p:txBody>
      </p:sp>
    </p:spTree>
    <p:extLst>
      <p:ext uri="{BB962C8B-B14F-4D97-AF65-F5344CB8AC3E}">
        <p14:creationId xmlns:p14="http://schemas.microsoft.com/office/powerpoint/2010/main" val="812510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LƯU Ý TRONG khi GIẢI</a:t>
            </a:r>
          </a:p>
        </p:txBody>
      </p:sp>
      <p:sp>
        <p:nvSpPr>
          <p:cNvPr id="4" name="Content Placeholder 3">
            <a:extLst>
              <a:ext uri="{FF2B5EF4-FFF2-40B4-BE49-F238E27FC236}">
                <a16:creationId xmlns:a16="http://schemas.microsoft.com/office/drawing/2014/main" id="{56E7D6A2-03BE-1B9C-BEC2-4938B9256551}"/>
              </a:ext>
            </a:extLst>
          </p:cNvPr>
          <p:cNvSpPr>
            <a:spLocks noGrp="1"/>
          </p:cNvSpPr>
          <p:nvPr>
            <p:ph idx="1"/>
          </p:nvPr>
        </p:nvSpPr>
        <p:spPr>
          <a:xfrm>
            <a:off x="4649374" y="304800"/>
            <a:ext cx="6395160" cy="5905229"/>
          </a:xfrm>
        </p:spPr>
        <p:txBody>
          <a:bodyPr>
            <a:noAutofit/>
          </a:bodyPr>
          <a:lstStyle/>
          <a:p>
            <a:r>
              <a:rPr lang="vi-VN" sz="2400">
                <a:latin typeface="Arial" panose="020B0604020202020204" pitchFamily="34" charset="0"/>
                <a:cs typeface="Arial" panose="020B0604020202020204" pitchFamily="34" charset="0"/>
              </a:rPr>
              <a:t>Quan sát câu</a:t>
            </a:r>
          </a:p>
          <a:p>
            <a:pPr marL="914263" lvl="1" indent="-457200">
              <a:buFont typeface="+mj-lt"/>
              <a:buAutoNum type="arabicPeriod" startAt="2"/>
            </a:pPr>
            <a:r>
              <a:rPr lang="vi-VN" sz="2400">
                <a:latin typeface="Arial" panose="020B0604020202020204" pitchFamily="34" charset="0"/>
                <a:cs typeface="Arial" panose="020B0604020202020204" pitchFamily="34" charset="0"/>
              </a:rPr>
              <a:t>Sự tương phản: Việc sử dụng các từ “nhưng”, “đúng hơn” và “tuy nhiên” biểu thị sự tương phản. </a:t>
            </a:r>
          </a:p>
          <a:p>
            <a:pPr marL="914263" lvl="1" indent="-457200">
              <a:buAutoNum type="arabicPeriod" startAt="2"/>
            </a:pPr>
            <a:r>
              <a:rPr lang="de-DE" sz="2400">
                <a:latin typeface="Arial" panose="020B0604020202020204" pitchFamily="34" charset="0"/>
                <a:cs typeface="Arial" panose="020B0604020202020204" pitchFamily="34" charset="0"/>
              </a:rPr>
              <a:t>So sánh và ẩn dụ</a:t>
            </a:r>
            <a:r>
              <a:rPr lang="vi-VN" sz="2400">
                <a:latin typeface="Arial" panose="020B0604020202020204" pitchFamily="34" charset="0"/>
                <a:cs typeface="Arial" panose="020B0604020202020204" pitchFamily="34" charset="0"/>
              </a:rPr>
              <a:t>: Lời mô tả của Lu-ca về Chúa Giê-su trong Lu-ca 22:44 là một ví dụ điển hình: “Trong cơn đau khổ, Ngài cầu nguyện thiết tha hơn, mồ hôi trở nên như giọt máu rơi xuống đất”. </a:t>
            </a:r>
          </a:p>
        </p:txBody>
      </p:sp>
    </p:spTree>
    <p:extLst>
      <p:ext uri="{BB962C8B-B14F-4D97-AF65-F5344CB8AC3E}">
        <p14:creationId xmlns:p14="http://schemas.microsoft.com/office/powerpoint/2010/main" val="361082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LƯU Ý TRONG khi GIẢI</a:t>
            </a:r>
          </a:p>
        </p:txBody>
      </p:sp>
      <p:sp>
        <p:nvSpPr>
          <p:cNvPr id="4" name="Content Placeholder 3">
            <a:extLst>
              <a:ext uri="{FF2B5EF4-FFF2-40B4-BE49-F238E27FC236}">
                <a16:creationId xmlns:a16="http://schemas.microsoft.com/office/drawing/2014/main" id="{56E7D6A2-03BE-1B9C-BEC2-4938B9256551}"/>
              </a:ext>
            </a:extLst>
          </p:cNvPr>
          <p:cNvSpPr>
            <a:spLocks noGrp="1"/>
          </p:cNvSpPr>
          <p:nvPr>
            <p:ph idx="1"/>
          </p:nvPr>
        </p:nvSpPr>
        <p:spPr>
          <a:xfrm>
            <a:off x="4649374" y="304800"/>
            <a:ext cx="6395160" cy="5905229"/>
          </a:xfrm>
        </p:spPr>
        <p:txBody>
          <a:bodyPr>
            <a:normAutofit/>
          </a:bodyPr>
          <a:lstStyle/>
          <a:p>
            <a:r>
              <a:rPr lang="vi-VN"/>
              <a:t>Quan sát câu</a:t>
            </a:r>
          </a:p>
          <a:p>
            <a:pPr marL="914263" lvl="1" indent="-457200">
              <a:buFont typeface="+mj-lt"/>
              <a:buAutoNum type="arabicPeriod" startAt="4"/>
            </a:pPr>
            <a:r>
              <a:rPr lang="vi-VN" sz="2400">
                <a:latin typeface="Arial" panose="020B0604020202020204" pitchFamily="34" charset="0"/>
                <a:cs typeface="Arial" panose="020B0604020202020204" pitchFamily="34" charset="0"/>
              </a:rPr>
              <a:t>Nhân quả (cause and effect) : Nghiên cứu Rô-ma 12:2 và cố gắng tìm ra mối quan hệ nhân quả: “Đừng làm theo đời nầy, </a:t>
            </a:r>
            <a:r>
              <a:rPr lang="vi-VN" sz="2400" i="1">
                <a:latin typeface="Arial" panose="020B0604020202020204" pitchFamily="34" charset="0"/>
                <a:cs typeface="Arial" panose="020B0604020202020204" pitchFamily="34" charset="0"/>
              </a:rPr>
              <a:t>nhưng hãy biến hóa bởi sự đổi mới của tâm thần mình</a:t>
            </a:r>
            <a:r>
              <a:rPr lang="vi-VN" sz="2400">
                <a:latin typeface="Arial" panose="020B0604020202020204" pitchFamily="34" charset="0"/>
                <a:cs typeface="Arial" panose="020B0604020202020204" pitchFamily="34" charset="0"/>
              </a:rPr>
              <a:t>, để có thể nhận biết đâu là ý muốn tốt lành, đẹp lòng và trọn vẹn của Đức Chúa Trời.” </a:t>
            </a:r>
          </a:p>
          <a:p>
            <a:pPr marL="914263" lvl="1" indent="-457200">
              <a:buFont typeface="+mj-lt"/>
              <a:buAutoNum type="arabicPeriod" startAt="4"/>
            </a:pPr>
            <a:r>
              <a:rPr lang="vi-VN" sz="2400">
                <a:latin typeface="Arial" panose="020B0604020202020204" pitchFamily="34" charset="0"/>
                <a:cs typeface="Arial" panose="020B0604020202020204" pitchFamily="34" charset="0"/>
              </a:rPr>
              <a:t>Liên từ: Rô-ma 12:1 bắt đầu: “</a:t>
            </a:r>
            <a:r>
              <a:rPr lang="vi-VN" sz="2400" i="1">
                <a:latin typeface="Arial" panose="020B0604020202020204" pitchFamily="34" charset="0"/>
                <a:cs typeface="Arial" panose="020B0604020202020204" pitchFamily="34" charset="0"/>
              </a:rPr>
              <a:t>Vậy,</a:t>
            </a:r>
            <a:r>
              <a:rPr lang="vi-VN" sz="2400">
                <a:latin typeface="Arial" panose="020B0604020202020204" pitchFamily="34" charset="0"/>
                <a:cs typeface="Arial" panose="020B0604020202020204" pitchFamily="34" charset="0"/>
              </a:rPr>
              <a:t> hỡi anh em, bởi sự thương xót của Đức Chúa Trời, tôi khuyên anh em dâng thân thể mình làm của lễ sống”. </a:t>
            </a:r>
          </a:p>
        </p:txBody>
      </p:sp>
    </p:spTree>
    <p:extLst>
      <p:ext uri="{BB962C8B-B14F-4D97-AF65-F5344CB8AC3E}">
        <p14:creationId xmlns:p14="http://schemas.microsoft.com/office/powerpoint/2010/main" val="1903370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LƯU Ý TRONG khi GIẢI</a:t>
            </a:r>
          </a:p>
        </p:txBody>
      </p:sp>
      <p:sp>
        <p:nvSpPr>
          <p:cNvPr id="4" name="Content Placeholder 3">
            <a:extLst>
              <a:ext uri="{FF2B5EF4-FFF2-40B4-BE49-F238E27FC236}">
                <a16:creationId xmlns:a16="http://schemas.microsoft.com/office/drawing/2014/main" id="{56E7D6A2-03BE-1B9C-BEC2-4938B9256551}"/>
              </a:ext>
            </a:extLst>
          </p:cNvPr>
          <p:cNvSpPr>
            <a:spLocks noGrp="1"/>
          </p:cNvSpPr>
          <p:nvPr>
            <p:ph idx="1"/>
          </p:nvPr>
        </p:nvSpPr>
        <p:spPr>
          <a:xfrm>
            <a:off x="4649374" y="304800"/>
            <a:ext cx="6395160" cy="5905229"/>
          </a:xfrm>
        </p:spPr>
        <p:txBody>
          <a:bodyPr>
            <a:normAutofit/>
          </a:bodyPr>
          <a:lstStyle/>
          <a:p>
            <a:r>
              <a:rPr lang="vi-VN"/>
              <a:t>Quan sát câu</a:t>
            </a:r>
          </a:p>
          <a:p>
            <a:pPr marL="914263" lvl="1" indent="-457200">
              <a:buFont typeface="+mj-lt"/>
              <a:buAutoNum type="arabicPeriod" startAt="6"/>
            </a:pPr>
            <a:r>
              <a:rPr lang="vi-VN" sz="2400">
                <a:latin typeface="Arial" panose="020B0604020202020204" pitchFamily="34" charset="0"/>
                <a:cs typeface="Arial" panose="020B0604020202020204" pitchFamily="34" charset="0"/>
              </a:rPr>
              <a:t>Động từ: Động từ là nơi diễn ra hành động. Điều này đúng trong toàn bộ Tân Ước nhưng đặc biệt là trong các thư tín. Ngoài việc chỉ chú ý đến động từ, bạn cũng nên cố gắng quyết định xem động từ đó ở trạng thái chủ động hay bị động. </a:t>
            </a:r>
          </a:p>
          <a:p>
            <a:pPr marL="914263" lvl="1" indent="-457200">
              <a:buFont typeface="+mj-lt"/>
              <a:buAutoNum type="arabicPeriod" startAt="6"/>
            </a:pPr>
            <a:r>
              <a:rPr lang="vi-VN" sz="2400">
                <a:latin typeface="Arial" panose="020B0604020202020204" pitchFamily="34" charset="0"/>
                <a:cs typeface="Arial" panose="020B0604020202020204" pitchFamily="34" charset="0"/>
              </a:rPr>
              <a:t>Đại từ: Đôi khi rất khó để giải mã tất cả các đại từ trong một bản văn Kinh thánh, và nhiều khi người đọc coi đó là điều hiển nhiên. </a:t>
            </a:r>
          </a:p>
        </p:txBody>
      </p:sp>
    </p:spTree>
    <p:extLst>
      <p:ext uri="{BB962C8B-B14F-4D97-AF65-F5344CB8AC3E}">
        <p14:creationId xmlns:p14="http://schemas.microsoft.com/office/powerpoint/2010/main" val="2357877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LƯU Ý TRONG khi GIẢI</a:t>
            </a:r>
          </a:p>
        </p:txBody>
      </p:sp>
      <p:sp>
        <p:nvSpPr>
          <p:cNvPr id="4" name="Content Placeholder 3">
            <a:extLst>
              <a:ext uri="{FF2B5EF4-FFF2-40B4-BE49-F238E27FC236}">
                <a16:creationId xmlns:a16="http://schemas.microsoft.com/office/drawing/2014/main" id="{56E7D6A2-03BE-1B9C-BEC2-4938B9256551}"/>
              </a:ext>
            </a:extLst>
          </p:cNvPr>
          <p:cNvSpPr>
            <a:spLocks noGrp="1"/>
          </p:cNvSpPr>
          <p:nvPr>
            <p:ph idx="1"/>
          </p:nvPr>
        </p:nvSpPr>
        <p:spPr>
          <a:xfrm>
            <a:off x="4649374" y="304800"/>
            <a:ext cx="6395160" cy="5905229"/>
          </a:xfrm>
        </p:spPr>
        <p:txBody>
          <a:bodyPr>
            <a:normAutofit/>
          </a:bodyPr>
          <a:lstStyle/>
          <a:p>
            <a:r>
              <a:rPr lang="vi-VN"/>
              <a:t>Quan sát đoạn văn</a:t>
            </a:r>
          </a:p>
          <a:p>
            <a:pPr marL="914263" lvl="1" indent="-457200">
              <a:buFont typeface="+mj-lt"/>
              <a:buAutoNum type="arabicPeriod"/>
            </a:pPr>
            <a:r>
              <a:rPr lang="vi-VN" sz="2400">
                <a:latin typeface="Arial" panose="020B0604020202020204" pitchFamily="34" charset="0"/>
                <a:cs typeface="Arial" panose="020B0604020202020204" pitchFamily="34" charset="0"/>
              </a:rPr>
              <a:t>Từ tổng quát đến cụ thể: Đôi khi một tác giả Kinh Thánh sẽ giới thiệu một điều gì đó bằng những thuật ngữ “tổng quát” và sau đó ông sẽ đưa ra một ví dụ cụ thể. </a:t>
            </a:r>
          </a:p>
          <a:p>
            <a:pPr marL="914263" lvl="1" indent="-457200">
              <a:buFont typeface="+mj-lt"/>
              <a:buAutoNum type="arabicPeriod"/>
            </a:pPr>
            <a:r>
              <a:rPr lang="vi-VN" sz="2400">
                <a:latin typeface="Arial" panose="020B0604020202020204" pitchFamily="34" charset="0"/>
                <a:cs typeface="Arial" panose="020B0604020202020204" pitchFamily="34" charset="0"/>
              </a:rPr>
              <a:t>Đối thoại: Trong Ga 21:15, Chúa Giêsu hỏi Phêrô một câu hỏi. Cuộc đối thoại qua lại giữa Chúa Giêsu và Phi-e-rơ (Giăng 21:15–19). Điều quan trọng là phải nhận ra ai đang nói. </a:t>
            </a:r>
          </a:p>
        </p:txBody>
      </p:sp>
    </p:spTree>
    <p:extLst>
      <p:ext uri="{BB962C8B-B14F-4D97-AF65-F5344CB8AC3E}">
        <p14:creationId xmlns:p14="http://schemas.microsoft.com/office/powerpoint/2010/main" val="3531397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a:bodyPr>
          <a:lstStyle/>
          <a:p>
            <a:r>
              <a:rPr lang="vi-VN" sz="5400" b="1" kern="100">
                <a:ln w="9525" cap="flat" cmpd="sng" algn="ctr">
                  <a:solidFill>
                    <a:srgbClr val="FFFFFF"/>
                  </a:solidFill>
                  <a:prstDash val="solid"/>
                  <a:round/>
                </a:ln>
                <a:effectLst>
                  <a:outerShdw blurRad="12700" dist="38100" dir="2700000" algn="tl">
                    <a:schemeClr val="accent5">
                      <a:lumMod val="60000"/>
                      <a:lumOff val="40000"/>
                    </a:schemeClr>
                  </a:outerShdw>
                </a:effectLst>
              </a:rPr>
              <a:t>Sơ lược tân ước 101 – ch 2</a:t>
            </a:r>
            <a:endParaRPr lang="vi-VN" sz="54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spTree>
    <p:extLst>
      <p:ext uri="{BB962C8B-B14F-4D97-AF65-F5344CB8AC3E}">
        <p14:creationId xmlns:p14="http://schemas.microsoft.com/office/powerpoint/2010/main" val="319101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LƯU Ý TRONG khi GIẢI</a:t>
            </a:r>
          </a:p>
        </p:txBody>
      </p:sp>
      <p:sp>
        <p:nvSpPr>
          <p:cNvPr id="4" name="Content Placeholder 3">
            <a:extLst>
              <a:ext uri="{FF2B5EF4-FFF2-40B4-BE49-F238E27FC236}">
                <a16:creationId xmlns:a16="http://schemas.microsoft.com/office/drawing/2014/main" id="{56E7D6A2-03BE-1B9C-BEC2-4938B9256551}"/>
              </a:ext>
            </a:extLst>
          </p:cNvPr>
          <p:cNvSpPr>
            <a:spLocks noGrp="1"/>
          </p:cNvSpPr>
          <p:nvPr>
            <p:ph idx="1"/>
          </p:nvPr>
        </p:nvSpPr>
        <p:spPr>
          <a:xfrm>
            <a:off x="4649374" y="304800"/>
            <a:ext cx="6395160" cy="5905229"/>
          </a:xfrm>
        </p:spPr>
        <p:txBody>
          <a:bodyPr>
            <a:normAutofit lnSpcReduction="10000"/>
          </a:bodyPr>
          <a:lstStyle/>
          <a:p>
            <a:r>
              <a:rPr lang="vi-VN"/>
              <a:t>Quan sát đoạn văn</a:t>
            </a:r>
          </a:p>
          <a:p>
            <a:pPr marL="914263" lvl="1" indent="-457200">
              <a:buFont typeface="+mj-lt"/>
              <a:buAutoNum type="arabicPeriod" startAt="3"/>
            </a:pPr>
            <a:r>
              <a:rPr lang="vi-VN" sz="2400">
                <a:latin typeface="Arial" panose="020B0604020202020204" pitchFamily="34" charset="0"/>
                <a:cs typeface="Arial" panose="020B0604020202020204" pitchFamily="34" charset="0"/>
              </a:rPr>
              <a:t>Hỏi và Đáp: Trong Rô-ma 6:1, Phao-lô nói: “Vậy chúng ta nên nói thế nào? Chúng ta có nên tiếp tục phạm tội để ân sủng được nhân lên không?” Phao-lô mong đợi độc giả của mình suy nghĩ về câu hỏi này. Vì vậy, ông đã đặt một câu hỏi và đưa ra câu trả lời trong câu thơ tiếp theo: “Tuyệt đối không!”</a:t>
            </a:r>
          </a:p>
          <a:p>
            <a:pPr marL="914263" lvl="1" indent="-457200">
              <a:buFont typeface="+mj-lt"/>
              <a:buAutoNum type="arabicPeriod" startAt="3"/>
            </a:pPr>
            <a:r>
              <a:rPr lang="vi-VN" sz="2400">
                <a:latin typeface="Arial" panose="020B0604020202020204" pitchFamily="34" charset="0"/>
                <a:cs typeface="Arial" panose="020B0604020202020204" pitchFamily="34" charset="0"/>
              </a:rPr>
              <a:t>Phương tiện: Một yếu tố quan trọng trong nhiều đoạn văn là sự truyền đạt về cách thức thực hiện một điều gì đó. Khi làm điều này, tác giả đang cung cấp phương tiện. </a:t>
            </a:r>
          </a:p>
        </p:txBody>
      </p:sp>
    </p:spTree>
    <p:extLst>
      <p:ext uri="{BB962C8B-B14F-4D97-AF65-F5344CB8AC3E}">
        <p14:creationId xmlns:p14="http://schemas.microsoft.com/office/powerpoint/2010/main" val="2273146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LƯU Ý TRONG khi GIẢI</a:t>
            </a:r>
          </a:p>
        </p:txBody>
      </p:sp>
      <p:sp>
        <p:nvSpPr>
          <p:cNvPr id="4" name="Content Placeholder 3">
            <a:extLst>
              <a:ext uri="{FF2B5EF4-FFF2-40B4-BE49-F238E27FC236}">
                <a16:creationId xmlns:a16="http://schemas.microsoft.com/office/drawing/2014/main" id="{56E7D6A2-03BE-1B9C-BEC2-4938B9256551}"/>
              </a:ext>
            </a:extLst>
          </p:cNvPr>
          <p:cNvSpPr>
            <a:spLocks noGrp="1"/>
          </p:cNvSpPr>
          <p:nvPr>
            <p:ph idx="1"/>
          </p:nvPr>
        </p:nvSpPr>
        <p:spPr>
          <a:xfrm>
            <a:off x="4649374" y="304800"/>
            <a:ext cx="6395160" cy="5905229"/>
          </a:xfrm>
        </p:spPr>
        <p:txBody>
          <a:bodyPr>
            <a:normAutofit/>
          </a:bodyPr>
          <a:lstStyle/>
          <a:p>
            <a:r>
              <a:rPr lang="vi-VN"/>
              <a:t>Quan sát đoạn văn</a:t>
            </a:r>
          </a:p>
          <a:p>
            <a:pPr marL="914263" lvl="1" indent="-457200">
              <a:buFont typeface="+mj-lt"/>
              <a:buAutoNum type="arabicPeriod" startAt="5"/>
            </a:pPr>
            <a:r>
              <a:rPr lang="vi-VN" sz="2400">
                <a:latin typeface="Arial" panose="020B0604020202020204" pitchFamily="34" charset="0"/>
                <a:cs typeface="Arial" panose="020B0604020202020204" pitchFamily="34" charset="0"/>
              </a:rPr>
              <a:t>Mục đích: Những câu nói về mục đích là cực kỳ quan trọng để hiểu các đoạn văn trong Tân Ước. Ê-phê-sô 2:8–9 là một trong những đoạn văn nổi tiếng nhất trong Tân Ước: “Vì anh em được cứu bởi ân điển bởi đức tin, điều đó không phải đến từ anh em; đó là quà tặng của Thiên Chúa, không phải do việc làm để không ai có thể tự hào”. </a:t>
            </a:r>
          </a:p>
        </p:txBody>
      </p:sp>
    </p:spTree>
    <p:extLst>
      <p:ext uri="{BB962C8B-B14F-4D97-AF65-F5344CB8AC3E}">
        <p14:creationId xmlns:p14="http://schemas.microsoft.com/office/powerpoint/2010/main" val="2590907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172200"/>
          </a:xfrm>
        </p:spPr>
        <p:txBody>
          <a:bodyPr>
            <a:normAutofit fontScale="92500"/>
          </a:bodyPr>
          <a:lstStyle/>
          <a:p>
            <a:r>
              <a:rPr lang="vi-VN" sz="2500"/>
              <a:t>Xem xét thể loại</a:t>
            </a:r>
          </a:p>
          <a:p>
            <a:pPr marL="457063" lvl="1" indent="0">
              <a:buNone/>
            </a:pPr>
            <a:r>
              <a:rPr lang="vi-VN" sz="2500"/>
              <a:t>Thể loại là gì? Thể loại đề cập đến một loại văn học. Mọi người gặp phải các thể loại (loại văn học) khác nhau mỗi ngày. Họ đã được đào tạo để giải thích chúng hoặc có thể suy luận một cách hợp lý cách sử dụng chúng. </a:t>
            </a:r>
          </a:p>
          <a:p>
            <a:r>
              <a:rPr lang="vi-VN" sz="2500"/>
              <a:t>Thể loại Tin Mừng</a:t>
            </a:r>
          </a:p>
          <a:p>
            <a:pPr marL="457063" lvl="1" indent="0">
              <a:buNone/>
            </a:pPr>
            <a:r>
              <a:rPr lang="vi-VN" sz="2500"/>
              <a:t>Bốn cuốn sách đầu tiên trong Tân Ước là Tin Mừng: Matthew, Mark, Luke và John. Phúc âm phải được tiếp cận khác với thư từ và thơ ca vì chúng có những quy tắc giải thích khác nhau. Bốn sách Phúc Âm là những tiểu sử về cuộc đời của Chúa Giêsu thành Nazareth. </a:t>
            </a:r>
          </a:p>
          <a:p>
            <a:endParaRPr lang="vi-VN"/>
          </a:p>
          <a:p>
            <a:endParaRPr lang="vi-VN"/>
          </a:p>
          <a:p>
            <a:endParaRPr lang="vi-VN"/>
          </a:p>
          <a:p>
            <a:endParaRPr lang="vi-VN"/>
          </a:p>
          <a:p>
            <a:endParaRPr lang="vi-VN"/>
          </a:p>
        </p:txBody>
      </p:sp>
    </p:spTree>
    <p:extLst>
      <p:ext uri="{BB962C8B-B14F-4D97-AF65-F5344CB8AC3E}">
        <p14:creationId xmlns:p14="http://schemas.microsoft.com/office/powerpoint/2010/main" val="225369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172200"/>
          </a:xfrm>
        </p:spPr>
        <p:txBody>
          <a:bodyPr>
            <a:normAutofit/>
          </a:bodyPr>
          <a:lstStyle/>
          <a:p>
            <a:r>
              <a:rPr lang="vi-VN" sz="2500"/>
              <a:t>Xem xét thể loại</a:t>
            </a:r>
          </a:p>
          <a:p>
            <a:r>
              <a:rPr lang="vi-VN" sz="2500"/>
              <a:t>Thể loại Tin Mừng</a:t>
            </a:r>
          </a:p>
          <a:p>
            <a:pPr marL="457063" lvl="1" indent="0">
              <a:buNone/>
            </a:pPr>
            <a:r>
              <a:rPr lang="vi-VN" sz="2500"/>
              <a:t>Bốn cuốn sách đầu tiên trong Tân Ước là Tin Mừng: Matthew, Mark, Luke và John. Phúc âm phải được tiếp cận khác với thư từ và thơ ca vì chúng có những quy tắc giải thích khác nhau. </a:t>
            </a:r>
            <a:r>
              <a:rPr lang="vi-VN" sz="2500">
                <a:solidFill>
                  <a:srgbClr val="FF0000"/>
                </a:solidFill>
              </a:rPr>
              <a:t>Bốn sách Phúc Âm là những tiểu sử về cuộc đời của Chúa Giêsu thành Nazareth.</a:t>
            </a:r>
            <a:r>
              <a:rPr lang="vi-VN" sz="2500"/>
              <a:t> </a:t>
            </a:r>
            <a:r>
              <a:rPr lang="vi-VN" sz="2500" i="1"/>
              <a:t>Tuy nhiên, chúng là những tiểu sử cổ xưa chứ không phải hiện đại. Có gì khác biệt?</a:t>
            </a:r>
          </a:p>
          <a:p>
            <a:endParaRPr lang="vi-VN"/>
          </a:p>
          <a:p>
            <a:endParaRPr lang="vi-VN"/>
          </a:p>
          <a:p>
            <a:endParaRPr lang="vi-VN"/>
          </a:p>
          <a:p>
            <a:endParaRPr lang="vi-VN"/>
          </a:p>
          <a:p>
            <a:endParaRPr lang="vi-VN"/>
          </a:p>
        </p:txBody>
      </p:sp>
    </p:spTree>
    <p:extLst>
      <p:ext uri="{BB962C8B-B14F-4D97-AF65-F5344CB8AC3E}">
        <p14:creationId xmlns:p14="http://schemas.microsoft.com/office/powerpoint/2010/main" val="743520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172200"/>
          </a:xfrm>
        </p:spPr>
        <p:txBody>
          <a:bodyPr>
            <a:normAutofit/>
          </a:bodyPr>
          <a:lstStyle/>
          <a:p>
            <a:r>
              <a:rPr lang="vi-VN" sz="2500"/>
              <a:t>Thể loại Tin Mừng</a:t>
            </a:r>
          </a:p>
          <a:p>
            <a:pPr marL="457063" lvl="1" indent="0">
              <a:buNone/>
            </a:pPr>
            <a:r>
              <a:rPr lang="vi-VN" sz="2500"/>
              <a:t>Bốn cuốn sách đầu tiên trong Tân Ước là Tin Mừng: </a:t>
            </a:r>
            <a:r>
              <a:rPr lang="vi-VN" sz="2500" i="1"/>
              <a:t>những tiểu sử cổ xưa chứ không phải hiện đại. Có gì khác biệt?</a:t>
            </a:r>
          </a:p>
          <a:p>
            <a:pPr marL="1371326" lvl="2" indent="-457200">
              <a:buFont typeface="+mj-lt"/>
              <a:buAutoNum type="arabicPeriod"/>
            </a:pPr>
            <a:r>
              <a:rPr lang="vi-VN" sz="2300" i="1"/>
              <a:t>Thứ nhất, tiểu sử cổ không cung cấp nhiều chi tiết về toàn bộ cuộc đời của một ai đó. </a:t>
            </a:r>
          </a:p>
          <a:p>
            <a:pPr marL="1371326" lvl="2" indent="-457200">
              <a:buFont typeface="+mj-lt"/>
              <a:buAutoNum type="arabicPeriod"/>
            </a:pPr>
            <a:r>
              <a:rPr lang="vi-VN" sz="2300" i="1"/>
              <a:t>Thứ hai, tiểu sử cổ đại không nhất thiết phải theo trình tự thời gian. </a:t>
            </a:r>
          </a:p>
          <a:p>
            <a:endParaRPr lang="vi-VN"/>
          </a:p>
          <a:p>
            <a:endParaRPr lang="vi-VN"/>
          </a:p>
          <a:p>
            <a:endParaRPr lang="vi-VN"/>
          </a:p>
          <a:p>
            <a:endParaRPr lang="vi-VN"/>
          </a:p>
          <a:p>
            <a:endParaRPr lang="vi-VN"/>
          </a:p>
        </p:txBody>
      </p:sp>
    </p:spTree>
    <p:extLst>
      <p:ext uri="{BB962C8B-B14F-4D97-AF65-F5344CB8AC3E}">
        <p14:creationId xmlns:p14="http://schemas.microsoft.com/office/powerpoint/2010/main" val="3396536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172200"/>
          </a:xfrm>
        </p:spPr>
        <p:txBody>
          <a:bodyPr>
            <a:normAutofit/>
          </a:bodyPr>
          <a:lstStyle/>
          <a:p>
            <a:r>
              <a:rPr lang="vi-VN" sz="2500"/>
              <a:t>Thể loại Tin Mừng</a:t>
            </a:r>
          </a:p>
          <a:p>
            <a:pPr marL="457063" lvl="1" indent="0">
              <a:buNone/>
            </a:pPr>
            <a:r>
              <a:rPr lang="vi-VN" sz="2500"/>
              <a:t>Đặt những câu hỏi phù hợp về đoạn văn đang đọc là một trong những chìa khóa để giải nghĩa tốt. Có hai câu hỏi chính cần đặt ra khi đọc Tin Mừng: </a:t>
            </a:r>
            <a:r>
              <a:rPr lang="vi-VN" sz="2500">
                <a:solidFill>
                  <a:srgbClr val="FF0000"/>
                </a:solidFill>
              </a:rPr>
              <a:t>(1) Câu chuyện này truyền đạt điều gì về Chúa Giêsu? (2) Ý chính của đoạn văn là gì? </a:t>
            </a:r>
            <a:r>
              <a:rPr lang="vi-VN" sz="2500"/>
              <a:t>Khi cố gắng trả lời những câu hỏi đó, hãy ghi nhớ những cân nhắc sau.</a:t>
            </a:r>
            <a:endParaRPr lang="vi-VN"/>
          </a:p>
          <a:p>
            <a:endParaRPr lang="vi-VN"/>
          </a:p>
          <a:p>
            <a:endParaRPr lang="vi-VN"/>
          </a:p>
          <a:p>
            <a:endParaRPr lang="vi-VN"/>
          </a:p>
          <a:p>
            <a:endParaRPr lang="vi-VN"/>
          </a:p>
        </p:txBody>
      </p:sp>
    </p:spTree>
    <p:extLst>
      <p:ext uri="{BB962C8B-B14F-4D97-AF65-F5344CB8AC3E}">
        <p14:creationId xmlns:p14="http://schemas.microsoft.com/office/powerpoint/2010/main" val="1369756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172200"/>
          </a:xfrm>
        </p:spPr>
        <p:txBody>
          <a:bodyPr>
            <a:normAutofit/>
          </a:bodyPr>
          <a:lstStyle/>
          <a:p>
            <a:r>
              <a:rPr lang="vi-VN" sz="2500"/>
              <a:t>Thể loại Tin Mừng</a:t>
            </a:r>
          </a:p>
          <a:p>
            <a:pPr marL="457063" lvl="1" indent="0">
              <a:buNone/>
            </a:pPr>
            <a:r>
              <a:rPr lang="vi-VN" sz="2500" b="1"/>
              <a:t>Bối cảnh lịch sử: </a:t>
            </a:r>
            <a:r>
              <a:rPr lang="vi-VN" sz="2500"/>
              <a:t>Khi một người đọc Tin Mừng Giăng, có hai bối cảnh cần xem xét: bối cảnh lịch sử nguyên thủy của Chúa Giêsu và bối cảnh của hội thánh khi Giăng viết (khoảng năm 90 sau Công nguyên).</a:t>
            </a:r>
          </a:p>
          <a:p>
            <a:endParaRPr lang="vi-VN"/>
          </a:p>
          <a:p>
            <a:endParaRPr lang="vi-VN"/>
          </a:p>
          <a:p>
            <a:endParaRPr lang="vi-VN"/>
          </a:p>
        </p:txBody>
      </p:sp>
    </p:spTree>
    <p:extLst>
      <p:ext uri="{BB962C8B-B14F-4D97-AF65-F5344CB8AC3E}">
        <p14:creationId xmlns:p14="http://schemas.microsoft.com/office/powerpoint/2010/main" val="2992891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172200"/>
          </a:xfrm>
        </p:spPr>
        <p:txBody>
          <a:bodyPr>
            <a:normAutofit lnSpcReduction="10000"/>
          </a:bodyPr>
          <a:lstStyle/>
          <a:p>
            <a:r>
              <a:rPr lang="vi-VN" sz="2500"/>
              <a:t>Thể loại Tin Mừng</a:t>
            </a:r>
          </a:p>
          <a:p>
            <a:pPr marL="457063" lvl="1" indent="0">
              <a:buNone/>
            </a:pPr>
            <a:r>
              <a:rPr lang="vi-VN" sz="2400" b="1"/>
              <a:t>Bối cảnh văn học: </a:t>
            </a:r>
            <a:r>
              <a:rPr lang="vi-VN" sz="2400"/>
              <a:t>Bối cảnh văn học, là bối cảnh trực tiếp và rộng hơn của đoạn văn, vượt trội hơn tất cả các yếu tố khác trong việc giải thích. </a:t>
            </a:r>
          </a:p>
          <a:p>
            <a:pPr marL="457063" lvl="1" indent="0">
              <a:buNone/>
            </a:pPr>
            <a:r>
              <a:rPr lang="vi-VN" sz="2400"/>
              <a:t>Một cách để nhấn mạnh bối cảnh văn học là đọc các câu chuyện trước và sau đoạn văn đang được kiểm tra để xem liệu có chủ đề tương tự hay không. </a:t>
            </a:r>
          </a:p>
          <a:p>
            <a:pPr marL="457063" lvl="1" indent="0">
              <a:buNone/>
            </a:pPr>
            <a:r>
              <a:rPr lang="vi-VN" sz="2400"/>
              <a:t>Một cách khác để nhấn mạnh bối cảnh văn học là xem xét các nhân vật phát triển như thế nào trong câu chuyện hoặc nhận thức của ai đó về Chúa Giêsu phát triển như thế nào (hoặc không phát triển). </a:t>
            </a:r>
          </a:p>
          <a:p>
            <a:endParaRPr lang="vi-VN"/>
          </a:p>
          <a:p>
            <a:endParaRPr lang="vi-VN"/>
          </a:p>
        </p:txBody>
      </p:sp>
    </p:spTree>
    <p:extLst>
      <p:ext uri="{BB962C8B-B14F-4D97-AF65-F5344CB8AC3E}">
        <p14:creationId xmlns:p14="http://schemas.microsoft.com/office/powerpoint/2010/main" val="1421682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172200"/>
          </a:xfrm>
        </p:spPr>
        <p:txBody>
          <a:bodyPr>
            <a:normAutofit/>
          </a:bodyPr>
          <a:lstStyle/>
          <a:p>
            <a:r>
              <a:rPr lang="vi-VN" sz="2500"/>
              <a:t>Thể loại Tin Mừng</a:t>
            </a:r>
          </a:p>
          <a:p>
            <a:pPr marL="457063" lvl="1" indent="0">
              <a:buNone/>
            </a:pPr>
            <a:r>
              <a:rPr lang="vi-VN" sz="2400" b="1"/>
              <a:t>Mô tả so với quy định</a:t>
            </a:r>
            <a:r>
              <a:rPr lang="vi-VN" sz="2400"/>
              <a:t>: Ngoài bối cảnh, sự khác biệt giữa mô tả và quy định có thể là nguyên tắc quan trọng nhất để giải thích Tin Mừng. Mọi điều trong Tin Mừng đều mô tả một điều gì đó. Tác giả có thể mô tả bối cảnh địa lý cho một trong những sứ điệp của Chúa Giêsu (x. Mác 6:39) hoặc mô tả những lời Chúa Giêsu đã nói. Tuy nhiên, mệnh lệnh Chúa Giêsu ban cho ai đó trong Tin Mừng không phải là mệnh lệnh trực tiếp dành cho các Cơ Đốc nhân ngày nay. </a:t>
            </a:r>
            <a:endParaRPr lang="vi-VN"/>
          </a:p>
          <a:p>
            <a:endParaRPr lang="vi-VN"/>
          </a:p>
          <a:p>
            <a:endParaRPr lang="vi-VN"/>
          </a:p>
        </p:txBody>
      </p:sp>
    </p:spTree>
    <p:extLst>
      <p:ext uri="{BB962C8B-B14F-4D97-AF65-F5344CB8AC3E}">
        <p14:creationId xmlns:p14="http://schemas.microsoft.com/office/powerpoint/2010/main" val="4244037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172200"/>
          </a:xfrm>
        </p:spPr>
        <p:txBody>
          <a:bodyPr>
            <a:normAutofit lnSpcReduction="10000"/>
          </a:bodyPr>
          <a:lstStyle/>
          <a:p>
            <a:r>
              <a:rPr lang="vi-VN" sz="2500"/>
              <a:t>Thể loại Tin Mừng</a:t>
            </a:r>
          </a:p>
          <a:p>
            <a:pPr marL="457063" lvl="1" indent="0">
              <a:buNone/>
            </a:pPr>
            <a:r>
              <a:rPr lang="vi-VN" sz="2400"/>
              <a:t>Đồng thời, chỉ vì “mô tả không bằng chỉ định”, điều này không có nghĩa là điều gì đó được mô tả không bao giờ được ra lệnh. Có ba phần để quyết định xem mô tả có phải là một mệnh lệnh dành cho các Cơ-đốc nhân ngày nay hay không. </a:t>
            </a:r>
            <a:r>
              <a:rPr lang="vi-VN" sz="2400" i="1">
                <a:solidFill>
                  <a:srgbClr val="C00000"/>
                </a:solidFill>
              </a:rPr>
              <a:t>Đầu tiên, hãy tìm trong đoạn văn những manh mối về điều tác giả đang cố gắng truyền đạt bằng cách đưa câu chuyện vào câu chuyện của mình. </a:t>
            </a:r>
            <a:r>
              <a:rPr lang="vi-VN" sz="2400" i="1">
                <a:solidFill>
                  <a:schemeClr val="bg2">
                    <a:lumMod val="50000"/>
                  </a:schemeClr>
                </a:solidFill>
              </a:rPr>
              <a:t>Thứ hai, hãy kiểm tra toàn bộ cuốn sách để tìm ý nghĩa tích cực và tiêu cực.</a:t>
            </a:r>
            <a:r>
              <a:rPr lang="vi-VN" sz="2400" i="1"/>
              <a:t> </a:t>
            </a:r>
            <a:r>
              <a:rPr lang="vi-VN" sz="2400" i="1">
                <a:solidFill>
                  <a:srgbClr val="0070C0"/>
                </a:solidFill>
              </a:rPr>
              <a:t>Thứ ba, phân tích bối cảnh cụ thể trong cuốn sách bao gồm câu chuyện.</a:t>
            </a:r>
            <a:endParaRPr lang="vi-VN" i="1">
              <a:solidFill>
                <a:srgbClr val="0070C0"/>
              </a:solidFill>
            </a:endParaRPr>
          </a:p>
          <a:p>
            <a:endParaRPr lang="vi-VN"/>
          </a:p>
        </p:txBody>
      </p:sp>
    </p:spTree>
    <p:extLst>
      <p:ext uri="{BB962C8B-B14F-4D97-AF65-F5344CB8AC3E}">
        <p14:creationId xmlns:p14="http://schemas.microsoft.com/office/powerpoint/2010/main" val="1806216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tân ước</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891904"/>
            <a:ext cx="6659110" cy="4899297"/>
          </a:xfrm>
        </p:spPr>
        <p:txBody>
          <a:bodyPr>
            <a:normAutofit lnSpcReduction="10000"/>
          </a:bodyPr>
          <a:lstStyle/>
          <a:p>
            <a:r>
              <a:rPr lang="vi-VN"/>
              <a:t>Sau khi kết thúc bữa ăn tại một nhà hàng Trung Quốc, một cô bé bảy tuổi mở chiếc bánh quy may mắn của mình và đọc: “Hãy giữ vững đôi chân của mình ngay cả khi bạn bè tâng bốc bạn”. </a:t>
            </a:r>
          </a:p>
          <a:p>
            <a:r>
              <a:rPr lang="vi-VN"/>
              <a:t>Giăng 17:12 trong đó Giu-đa được gọi là “con trai của sự hủy diệt”. </a:t>
            </a:r>
          </a:p>
          <a:p>
            <a:r>
              <a:rPr lang="vi-VN"/>
              <a:t>Rô-ma 12:20 “Vậy nếu kẻ thù mình có đói, hãy cho ăn; có khát, hãy cho uống; vì làm như vậy, khác nào mình lấy những than lửa đỏ mà chất trên đầu người.”</a:t>
            </a:r>
          </a:p>
        </p:txBody>
      </p:sp>
    </p:spTree>
    <p:extLst>
      <p:ext uri="{BB962C8B-B14F-4D97-AF65-F5344CB8AC3E}">
        <p14:creationId xmlns:p14="http://schemas.microsoft.com/office/powerpoint/2010/main" val="21475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5486401"/>
          </a:xfrm>
        </p:spPr>
        <p:txBody>
          <a:bodyPr>
            <a:normAutofit/>
          </a:bodyPr>
          <a:lstStyle/>
          <a:p>
            <a:r>
              <a:rPr lang="vi-VN" sz="2400"/>
              <a:t>Xem xét thể loại</a:t>
            </a:r>
          </a:p>
          <a:p>
            <a:r>
              <a:rPr lang="vi-VN" sz="2400"/>
              <a:t>Thể loại Tin Mừng</a:t>
            </a:r>
          </a:p>
          <a:p>
            <a:r>
              <a:rPr lang="vi-VN" sz="2400"/>
              <a:t>Tường thuật lịch sử</a:t>
            </a:r>
          </a:p>
          <a:p>
            <a:pPr marL="457063" lvl="1" indent="0">
              <a:buNone/>
            </a:pPr>
            <a:r>
              <a:rPr lang="vi-VN" sz="2400"/>
              <a:t>Tường thuật lịch sử của Công vụ Tông đồ tương tự như thể loại Phúc âm, nhưng có một số yếu tố bổ sung cần xem xét. Công vụ được viết về thời kỳ chuyển tiếp từ Do Thái giáo dưới giao ước cũ sang thời đại hội thánh dưới giao ước mới. </a:t>
            </a:r>
          </a:p>
          <a:p>
            <a:pPr marL="0" indent="0">
              <a:buNone/>
            </a:pPr>
            <a:endParaRPr lang="vi-VN"/>
          </a:p>
          <a:p>
            <a:endParaRPr lang="vi-VN"/>
          </a:p>
          <a:p>
            <a:endParaRPr lang="vi-VN"/>
          </a:p>
          <a:p>
            <a:endParaRPr lang="vi-VN"/>
          </a:p>
        </p:txBody>
      </p:sp>
    </p:spTree>
    <p:extLst>
      <p:ext uri="{BB962C8B-B14F-4D97-AF65-F5344CB8AC3E}">
        <p14:creationId xmlns:p14="http://schemas.microsoft.com/office/powerpoint/2010/main" val="3746155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5486401"/>
          </a:xfrm>
        </p:spPr>
        <p:txBody>
          <a:bodyPr>
            <a:normAutofit/>
          </a:bodyPr>
          <a:lstStyle/>
          <a:p>
            <a:r>
              <a:rPr lang="vi-VN"/>
              <a:t>Dụ ngôn</a:t>
            </a:r>
          </a:p>
          <a:p>
            <a:pPr marL="457063" lvl="1" indent="0">
              <a:buNone/>
            </a:pPr>
            <a:r>
              <a:rPr lang="vi-VN" sz="2400"/>
              <a:t>Dụ ngôn được dùng trong Tân Ước là một câu chuyện có hai tầng ý nghĩa. Một số chi tiết trong câu chuyện thể hiện những thực tế thông thường bên ngoài câu chuyện cơ bản. Một trong những chìa khóa để giải thích các dụ ngôn là biết cách tránh ngụ ngôn hóa đoạn văn khi giải thích những chi tiết đó. </a:t>
            </a:r>
          </a:p>
          <a:p>
            <a:endParaRPr lang="vi-VN"/>
          </a:p>
          <a:p>
            <a:endParaRPr lang="vi-VN"/>
          </a:p>
          <a:p>
            <a:endParaRPr lang="vi-VN"/>
          </a:p>
          <a:p>
            <a:endParaRPr lang="vi-VN"/>
          </a:p>
          <a:p>
            <a:endParaRPr lang="vi-VN"/>
          </a:p>
        </p:txBody>
      </p:sp>
    </p:spTree>
    <p:extLst>
      <p:ext uri="{BB962C8B-B14F-4D97-AF65-F5344CB8AC3E}">
        <p14:creationId xmlns:p14="http://schemas.microsoft.com/office/powerpoint/2010/main" val="2268703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324600"/>
          </a:xfrm>
        </p:spPr>
        <p:txBody>
          <a:bodyPr>
            <a:normAutofit fontScale="85000" lnSpcReduction="20000"/>
          </a:bodyPr>
          <a:lstStyle/>
          <a:p>
            <a:r>
              <a:rPr lang="vi-VN"/>
              <a:t>Dụ ngôn</a:t>
            </a:r>
          </a:p>
          <a:p>
            <a:pPr marL="971413" lvl="1" indent="-514350">
              <a:buFont typeface="+mj-lt"/>
              <a:buAutoNum type="arabicPeriod"/>
            </a:pPr>
            <a:r>
              <a:rPr lang="vi-VN" sz="2600"/>
              <a:t>Đầu tiên, </a:t>
            </a:r>
            <a:r>
              <a:rPr lang="vi-VN" sz="2600" b="1"/>
              <a:t>có một điểm chính </a:t>
            </a:r>
            <a:r>
              <a:rPr lang="vi-VN" sz="2600"/>
              <a:t>cho mỗi nhân vật chính hoặc nhóm nhân vật. </a:t>
            </a:r>
          </a:p>
          <a:p>
            <a:pPr marL="971413" lvl="1" indent="-514350">
              <a:buFont typeface="+mj-lt"/>
              <a:buAutoNum type="arabicPeriod"/>
            </a:pPr>
            <a:r>
              <a:rPr lang="vi-VN" sz="2600"/>
              <a:t>Nguyên tắc thứ hai sẽ giúp giải đáp câu hỏi này: có một, hai hoặc ba điểm chính nhưng không còn nữa. </a:t>
            </a:r>
            <a:r>
              <a:rPr lang="vi-VN" sz="2600" b="1"/>
              <a:t>Có bao nhiêu trong số này là nhân vật chính?</a:t>
            </a:r>
          </a:p>
          <a:p>
            <a:pPr marL="971413" lvl="1" indent="-514350">
              <a:buFont typeface="+mj-lt"/>
              <a:buAutoNum type="arabicPeriod"/>
            </a:pPr>
            <a:r>
              <a:rPr lang="vi-VN" sz="2600"/>
              <a:t>Thứ ba, </a:t>
            </a:r>
            <a:r>
              <a:rPr lang="vi-VN" sz="2600" b="1"/>
              <a:t>luôn nhớ xem xét bối cảnh</a:t>
            </a:r>
            <a:r>
              <a:rPr lang="vi-VN" sz="2600"/>
              <a:t>. </a:t>
            </a:r>
          </a:p>
          <a:p>
            <a:pPr marL="971413" lvl="1" indent="-514350">
              <a:buFont typeface="+mj-lt"/>
              <a:buAutoNum type="arabicPeriod"/>
            </a:pPr>
            <a:r>
              <a:rPr lang="vi-VN" sz="2600"/>
              <a:t>Thứ tư, ngoài các nhân vật và nhóm chính, tất cả </a:t>
            </a:r>
            <a:r>
              <a:rPr lang="vi-VN" sz="2600" b="1"/>
              <a:t>các chi tiết khác chỉ đơn giản là đạo cụ </a:t>
            </a:r>
            <a:r>
              <a:rPr lang="vi-VN" sz="2600"/>
              <a:t>dùng để truyền tải câu chuyện. </a:t>
            </a:r>
          </a:p>
          <a:p>
            <a:pPr marL="971413" lvl="1" indent="-514350">
              <a:buFont typeface="+mj-lt"/>
              <a:buAutoNum type="arabicPeriod"/>
            </a:pPr>
            <a:r>
              <a:rPr lang="vi-VN" sz="2600"/>
              <a:t>Thứ năm, những điểm chính phải </a:t>
            </a:r>
            <a:r>
              <a:rPr lang="vi-VN" sz="2600" b="1"/>
              <a:t>dễ hiểu đối với khán giả ban đầu</a:t>
            </a:r>
            <a:r>
              <a:rPr lang="vi-VN" sz="2600"/>
              <a:t>. </a:t>
            </a:r>
          </a:p>
          <a:p>
            <a:pPr marL="971413" lvl="1" indent="-514350">
              <a:buFont typeface="+mj-lt"/>
              <a:buAutoNum type="arabicPeriod"/>
            </a:pPr>
            <a:r>
              <a:rPr lang="vi-VN" sz="2600"/>
              <a:t>Cuối cùng, một lời cảnh báo: tốt nhất là nên đặt </a:t>
            </a:r>
            <a:r>
              <a:rPr lang="vi-VN" sz="2600" b="1"/>
              <a:t>giáo lý dựa trên những đoạn văn rõ ràng</a:t>
            </a:r>
            <a:r>
              <a:rPr lang="vi-VN" sz="2600"/>
              <a:t>, thẳng thắn hơn là dựa trên các dụ ngôn. </a:t>
            </a:r>
          </a:p>
          <a:p>
            <a:endParaRPr lang="vi-VN"/>
          </a:p>
          <a:p>
            <a:endParaRPr lang="vi-VN"/>
          </a:p>
          <a:p>
            <a:endParaRPr lang="vi-VN"/>
          </a:p>
          <a:p>
            <a:endParaRPr lang="vi-VN"/>
          </a:p>
          <a:p>
            <a:endParaRPr lang="vi-VN"/>
          </a:p>
        </p:txBody>
      </p:sp>
    </p:spTree>
    <p:extLst>
      <p:ext uri="{BB962C8B-B14F-4D97-AF65-F5344CB8AC3E}">
        <p14:creationId xmlns:p14="http://schemas.microsoft.com/office/powerpoint/2010/main" val="3724947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GIẢI THÍCH VÀ THỂ LOẠI</a:t>
            </a:r>
          </a:p>
        </p:txBody>
      </p:sp>
      <p:sp>
        <p:nvSpPr>
          <p:cNvPr id="4" name="Content Placeholder 3">
            <a:extLst>
              <a:ext uri="{FF2B5EF4-FFF2-40B4-BE49-F238E27FC236}">
                <a16:creationId xmlns:a16="http://schemas.microsoft.com/office/drawing/2014/main" id="{7F79F1EE-2A53-EBFC-DB62-DF3F2E821CE5}"/>
              </a:ext>
            </a:extLst>
          </p:cNvPr>
          <p:cNvSpPr>
            <a:spLocks noGrp="1"/>
          </p:cNvSpPr>
          <p:nvPr>
            <p:ph idx="1"/>
          </p:nvPr>
        </p:nvSpPr>
        <p:spPr>
          <a:xfrm>
            <a:off x="4306907" y="304800"/>
            <a:ext cx="6737627" cy="6248400"/>
          </a:xfrm>
        </p:spPr>
        <p:txBody>
          <a:bodyPr>
            <a:normAutofit fontScale="92500"/>
          </a:bodyPr>
          <a:lstStyle/>
          <a:p>
            <a:r>
              <a:rPr lang="vi-VN"/>
              <a:t>Thư Tín</a:t>
            </a:r>
          </a:p>
          <a:p>
            <a:pPr marL="914263" lvl="1" indent="-457200">
              <a:buFont typeface="+mj-lt"/>
              <a:buAutoNum type="arabicPeriod"/>
            </a:pPr>
            <a:r>
              <a:rPr lang="vi-VN" sz="2400"/>
              <a:t>Những bức thư trong Tân Ước nhằm mục đích thay thế có thẩm quyền cho các tác giả không thể có mặt và nói chuyện trực tiếp với người nhận. </a:t>
            </a:r>
          </a:p>
          <a:p>
            <a:pPr marL="914263" lvl="1" indent="-457200">
              <a:buFont typeface="+mj-lt"/>
              <a:buAutoNum type="arabicPeriod"/>
            </a:pPr>
            <a:r>
              <a:rPr lang="vi-VN" sz="2400"/>
              <a:t>Nguyên tắc chính cần nhớ khi giải thích các bức thư là chúng không thường xuyên. Điều này có nghĩa là tác giả đang đề cập đến một vấn đề hoặc tình huống cụ thể khi viết thư. </a:t>
            </a:r>
          </a:p>
          <a:p>
            <a:pPr marL="914263" lvl="1" indent="-457200">
              <a:buFont typeface="+mj-lt"/>
              <a:buAutoNum type="arabicPeriod"/>
            </a:pPr>
            <a:r>
              <a:rPr lang="vi-VN" sz="2400"/>
              <a:t>Vì các bức thư được viết để giải quyết các tình huống khác nhau nên đôi khi chúng dường như mâu thuẫn với nhau. Tuy nhiên, một góc nhìn tốt hơn là tác giả đang tìm cách giải quyết các tình huống một cách riêng lẻ</a:t>
            </a:r>
          </a:p>
          <a:p>
            <a:endParaRPr lang="vi-VN"/>
          </a:p>
          <a:p>
            <a:endParaRPr lang="vi-VN"/>
          </a:p>
          <a:p>
            <a:endParaRPr lang="vi-VN"/>
          </a:p>
          <a:p>
            <a:endParaRPr lang="vi-VN"/>
          </a:p>
          <a:p>
            <a:endParaRPr lang="vi-VN"/>
          </a:p>
        </p:txBody>
      </p:sp>
    </p:spTree>
    <p:extLst>
      <p:ext uri="{BB962C8B-B14F-4D97-AF65-F5344CB8AC3E}">
        <p14:creationId xmlns:p14="http://schemas.microsoft.com/office/powerpoint/2010/main" val="2499738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NGUYÊN TẮC VÀ ÁP DỤNG</a:t>
            </a:r>
          </a:p>
        </p:txBody>
      </p:sp>
      <p:sp>
        <p:nvSpPr>
          <p:cNvPr id="4" name="Content Placeholder 3">
            <a:extLst>
              <a:ext uri="{FF2B5EF4-FFF2-40B4-BE49-F238E27FC236}">
                <a16:creationId xmlns:a16="http://schemas.microsoft.com/office/drawing/2014/main" id="{5F8FB413-9FD3-4702-0579-9B06EAD56EBE}"/>
              </a:ext>
            </a:extLst>
          </p:cNvPr>
          <p:cNvSpPr>
            <a:spLocks noGrp="1"/>
          </p:cNvSpPr>
          <p:nvPr>
            <p:ph idx="1"/>
          </p:nvPr>
        </p:nvSpPr>
        <p:spPr>
          <a:xfrm>
            <a:off x="4357507" y="477566"/>
            <a:ext cx="6687027" cy="5313635"/>
          </a:xfrm>
        </p:spPr>
        <p:txBody>
          <a:bodyPr/>
          <a:lstStyle/>
          <a:p>
            <a:r>
              <a:rPr lang="vi-VN"/>
              <a:t>Để áp dụng một đoạn Kinh thánh một cách đúng đắn, nó phải được giải thích một cách chính xác. Sau khi đã đọc kỹ, ghi chú càng nhiều nhận xét càng tốt, cũng như xem xét bối cảnh và thể loại, đoạn văn đó đã sẵn sàng để được giải thích. </a:t>
            </a:r>
          </a:p>
        </p:txBody>
      </p:sp>
    </p:spTree>
    <p:extLst>
      <p:ext uri="{BB962C8B-B14F-4D97-AF65-F5344CB8AC3E}">
        <p14:creationId xmlns:p14="http://schemas.microsoft.com/office/powerpoint/2010/main" val="2558472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NGUYÊN TẮC VÀ ÁP DỤNG</a:t>
            </a:r>
          </a:p>
        </p:txBody>
      </p:sp>
      <p:sp>
        <p:nvSpPr>
          <p:cNvPr id="4" name="Content Placeholder 3">
            <a:extLst>
              <a:ext uri="{FF2B5EF4-FFF2-40B4-BE49-F238E27FC236}">
                <a16:creationId xmlns:a16="http://schemas.microsoft.com/office/drawing/2014/main" id="{5F8FB413-9FD3-4702-0579-9B06EAD56EBE}"/>
              </a:ext>
            </a:extLst>
          </p:cNvPr>
          <p:cNvSpPr>
            <a:spLocks noGrp="1"/>
          </p:cNvSpPr>
          <p:nvPr>
            <p:ph idx="1"/>
          </p:nvPr>
        </p:nvSpPr>
        <p:spPr>
          <a:xfrm>
            <a:off x="4357507" y="477566"/>
            <a:ext cx="6687027" cy="5313635"/>
          </a:xfrm>
        </p:spPr>
        <p:txBody>
          <a:bodyPr/>
          <a:lstStyle/>
          <a:p>
            <a:r>
              <a:rPr lang="vi-VN"/>
              <a:t>Nếu một nhóm Cơ-đốc nhân đang trung tín phục vụ trong nội thành và gặp khó khăn để đáp ứng nhu cầu của mình, thì họ phải nhớ tin cậy Chúa và trông cậy vào sức mạnh của Ngài để nâng đỡ họ. Sự không trung thực không phải là câu trả lời. Tự túc không phải là câu trả lời. Ném mình bằng đức tin vào lòng thương xót của Chúa là câu trả lời.</a:t>
            </a:r>
          </a:p>
        </p:txBody>
      </p:sp>
    </p:spTree>
    <p:extLst>
      <p:ext uri="{BB962C8B-B14F-4D97-AF65-F5344CB8AC3E}">
        <p14:creationId xmlns:p14="http://schemas.microsoft.com/office/powerpoint/2010/main" val="3976171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PHẦN KẾT LUẬN</a:t>
            </a:r>
          </a:p>
        </p:txBody>
      </p:sp>
      <p:sp>
        <p:nvSpPr>
          <p:cNvPr id="4" name="Content Placeholder 3">
            <a:extLst>
              <a:ext uri="{FF2B5EF4-FFF2-40B4-BE49-F238E27FC236}">
                <a16:creationId xmlns:a16="http://schemas.microsoft.com/office/drawing/2014/main" id="{2495757B-E146-19A4-A10D-0C8CB5F8E6C3}"/>
              </a:ext>
            </a:extLst>
          </p:cNvPr>
          <p:cNvSpPr>
            <a:spLocks noGrp="1"/>
          </p:cNvSpPr>
          <p:nvPr>
            <p:ph idx="1"/>
          </p:nvPr>
        </p:nvSpPr>
        <p:spPr>
          <a:xfrm>
            <a:off x="4663754" y="515666"/>
            <a:ext cx="6671964" cy="5275535"/>
          </a:xfrm>
        </p:spPr>
        <p:txBody>
          <a:bodyPr>
            <a:normAutofit/>
          </a:bodyPr>
          <a:lstStyle/>
          <a:p>
            <a:r>
              <a:rPr lang="vi-VN"/>
              <a:t>Việc giải thích Kinh thánh một cách chính xác là điều quan trọng đối với mối quan hệ sống còn với Đức Chúa Trời và giáo lý chân chính. </a:t>
            </a:r>
          </a:p>
          <a:p>
            <a:r>
              <a:rPr lang="vi-VN"/>
              <a:t>Một số khái niệm phổ quát trong việc giải thích Kinh thánh phải được xem xét khi đọc một đoạn văn. Hãy chắc chắn rằng bạn biết ngữ cảnh của đoạn văn và sử dụng những đoạn văn rõ ràng để giúp bạn hiểu những đoạn văn mơ hồ. </a:t>
            </a:r>
          </a:p>
        </p:txBody>
      </p:sp>
    </p:spTree>
    <p:extLst>
      <p:ext uri="{BB962C8B-B14F-4D97-AF65-F5344CB8AC3E}">
        <p14:creationId xmlns:p14="http://schemas.microsoft.com/office/powerpoint/2010/main" val="2784801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PHẦN KẾT LUẬN</a:t>
            </a:r>
          </a:p>
        </p:txBody>
      </p:sp>
      <p:sp>
        <p:nvSpPr>
          <p:cNvPr id="4" name="Content Placeholder 3">
            <a:extLst>
              <a:ext uri="{FF2B5EF4-FFF2-40B4-BE49-F238E27FC236}">
                <a16:creationId xmlns:a16="http://schemas.microsoft.com/office/drawing/2014/main" id="{2495757B-E146-19A4-A10D-0C8CB5F8E6C3}"/>
              </a:ext>
            </a:extLst>
          </p:cNvPr>
          <p:cNvSpPr>
            <a:spLocks noGrp="1"/>
          </p:cNvSpPr>
          <p:nvPr>
            <p:ph idx="1"/>
          </p:nvPr>
        </p:nvSpPr>
        <p:spPr>
          <a:xfrm>
            <a:off x="4663754" y="515666"/>
            <a:ext cx="6671964" cy="5275535"/>
          </a:xfrm>
        </p:spPr>
        <p:txBody>
          <a:bodyPr>
            <a:normAutofit/>
          </a:bodyPr>
          <a:lstStyle/>
          <a:p>
            <a:r>
              <a:rPr lang="vi-VN"/>
              <a:t>Việc quan sát kỹ các câu và đoạn văn là nền tảng chắc chắn để giải nghĩa tốt. Việc xác định chính xác thể loại và các quy tắc diễn giải đoạn văn sẽ bảo vệ khỏi những sai sót có thể sửa chữa được. </a:t>
            </a:r>
          </a:p>
          <a:p>
            <a:r>
              <a:rPr lang="vi-VN"/>
              <a:t>Một khi bạn khám phá ra một nguyên tắc thần học lâu dài làm nền tảng cho đoạn văn của bạn, bạn đã sẵn sàng bắt đầu quá trình áp dụng nguyên tắc đó. </a:t>
            </a:r>
          </a:p>
        </p:txBody>
      </p:sp>
    </p:spTree>
    <p:extLst>
      <p:ext uri="{BB962C8B-B14F-4D97-AF65-F5344CB8AC3E}">
        <p14:creationId xmlns:p14="http://schemas.microsoft.com/office/powerpoint/2010/main" val="2227314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PHẦN KẾT LUẬN</a:t>
            </a:r>
          </a:p>
        </p:txBody>
      </p:sp>
      <p:sp>
        <p:nvSpPr>
          <p:cNvPr id="4" name="Content Placeholder 3">
            <a:extLst>
              <a:ext uri="{FF2B5EF4-FFF2-40B4-BE49-F238E27FC236}">
                <a16:creationId xmlns:a16="http://schemas.microsoft.com/office/drawing/2014/main" id="{2495757B-E146-19A4-A10D-0C8CB5F8E6C3}"/>
              </a:ext>
            </a:extLst>
          </p:cNvPr>
          <p:cNvSpPr>
            <a:spLocks noGrp="1"/>
          </p:cNvSpPr>
          <p:nvPr>
            <p:ph idx="1"/>
          </p:nvPr>
        </p:nvSpPr>
        <p:spPr>
          <a:xfrm>
            <a:off x="4663754" y="515666"/>
            <a:ext cx="6671964" cy="5275535"/>
          </a:xfrm>
        </p:spPr>
        <p:txBody>
          <a:bodyPr>
            <a:normAutofit lnSpcReduction="10000"/>
          </a:bodyPr>
          <a:lstStyle/>
          <a:p>
            <a:r>
              <a:rPr lang="vi-VN"/>
              <a:t>Cuối cùng, hãy khuyến khích rằng càng có nhiều người đọc Kinh thánh thì họ sẽ càng giải nghĩa Kinh thánh tốt hơn. </a:t>
            </a:r>
          </a:p>
          <a:p>
            <a:r>
              <a:rPr lang="vi-VN"/>
              <a:t>Người nào càng khéo léo trong việc giải thích Lời Chúa thì mối quan hệ của người đó với Đấng Tạo Hóa càng mật thiết hơn qua những trang sống động của Lời Chúa. “Vì lời của Đức Chúa Trời là lời sống, linh nghiệm và sắc bén hơn mọi con dao hai lưỡi, xuyên thấu đến nỗi chia lìa hồn với linh, khớp với tủy. Nó có khả năng xét đoán tư tưởng và tư tưởng trong lòng” </a:t>
            </a:r>
          </a:p>
        </p:txBody>
      </p:sp>
    </p:spTree>
    <p:extLst>
      <p:ext uri="{BB962C8B-B14F-4D97-AF65-F5344CB8AC3E}">
        <p14:creationId xmlns:p14="http://schemas.microsoft.com/office/powerpoint/2010/main" val="299912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TẦM QUAN TRỌNG CỦA việc GIẢI ĐÚNG</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pPr marL="0" indent="0">
              <a:buNone/>
            </a:pPr>
            <a:r>
              <a:rPr lang="vi-VN" sz="2800"/>
              <a:t>Phần lớn Kinh Thánh có thể được giải thích theo nghĩa đen mà không gặp vấn đề gì. Tuy nhiên, cách tiếp cận được mô tả trong chương này, cách tiếp cận </a:t>
            </a:r>
            <a:r>
              <a:rPr lang="vi-VN" sz="2800" i="1"/>
              <a:t>ngữ pháp-lịch sử </a:t>
            </a:r>
            <a:r>
              <a:rPr lang="vi-VN" sz="2800"/>
              <a:t>(</a:t>
            </a:r>
            <a:r>
              <a:rPr lang="vi-VN" sz="2800" i="1"/>
              <a:t>grammatical-historical approach</a:t>
            </a:r>
            <a:r>
              <a:rPr lang="vi-VN" sz="2800"/>
              <a:t>), là cách tiếp cận Kinh thánh tốt hơn nhiều. Nghĩa là, người đọc Kinh thánh phải hiểu ngữ pháp và bối cảnh lịch sử của đoạn văn để hiểu chính xác và áp dụng bất kỳ đoạn văn nào một cách tự tin.</a:t>
            </a:r>
          </a:p>
        </p:txBody>
      </p:sp>
    </p:spTree>
    <p:extLst>
      <p:ext uri="{BB962C8B-B14F-4D97-AF65-F5344CB8AC3E}">
        <p14:creationId xmlns:p14="http://schemas.microsoft.com/office/powerpoint/2010/main" val="155892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TẦM QUAN TRỌNG CỦA việc GIẢI ĐÚNG</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lnSpcReduction="10000"/>
          </a:bodyPr>
          <a:lstStyle/>
          <a:p>
            <a:r>
              <a:rPr lang="vi-VN" sz="2800"/>
              <a:t>Một khái niệm bắt buộc cần phải nắm rõ là không thể đọc Kinh Thánh một cách chính xác nếu không được giải nghĩa. </a:t>
            </a:r>
          </a:p>
          <a:p>
            <a:r>
              <a:rPr lang="vi-VN" sz="2800"/>
              <a:t>Mỗi từ được đọc đều được gán một định nghĩa. Mỗi câu được hiểu trong mối quan hệ với các câu xung quanh nó. </a:t>
            </a:r>
          </a:p>
          <a:p>
            <a:r>
              <a:rPr lang="vi-VN" sz="2800"/>
              <a:t>Những quyết định về ý nghĩa này, thường diễn ra trong tiềm thức, trên thực tế là những diễn giải bởi vì mọi người sàng lọc những gì họ đọc thông qua các giả định trước của mình. </a:t>
            </a:r>
          </a:p>
        </p:txBody>
      </p:sp>
    </p:spTree>
    <p:extLst>
      <p:ext uri="{BB962C8B-B14F-4D97-AF65-F5344CB8AC3E}">
        <p14:creationId xmlns:p14="http://schemas.microsoft.com/office/powerpoint/2010/main" val="242916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TẦM QUAN TRỌNG CỦA việc GIẢI ĐÚNG</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lnSpcReduction="10000"/>
          </a:bodyPr>
          <a:lstStyle/>
          <a:p>
            <a:r>
              <a:rPr lang="vi-VN" sz="2800"/>
              <a:t>Mỗi người đọc đều bị ảnh hưởng bởi thế giới quan, học thuyết, truyền thống, quá trình giáo dục và văn hóa của mình. </a:t>
            </a:r>
          </a:p>
          <a:p>
            <a:r>
              <a:rPr lang="vi-VN" sz="2800"/>
              <a:t>Mọi người không chỉ đọc và hiểu nó, bởi vì khi một câu nói được đọc, nó sẽ được diễn giải. Vấn đề không phải là liệu Cơ đốc nhân có nên giải thích Kinh thánh hay không (vì tất cả mọi người đều làm như vậy); câu hỏi đặt ra là liệu Cơ đốc nhân có giải thích Kinh thánh một cách chính xác hay không.</a:t>
            </a:r>
          </a:p>
        </p:txBody>
      </p:sp>
    </p:spTree>
    <p:extLst>
      <p:ext uri="{BB962C8B-B14F-4D97-AF65-F5344CB8AC3E}">
        <p14:creationId xmlns:p14="http://schemas.microsoft.com/office/powerpoint/2010/main" val="3093914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CÁC KHÁI NIỆM GIẢI THÍCH - Bối cảnh</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304800"/>
            <a:ext cx="6395160" cy="5486401"/>
          </a:xfrm>
        </p:spPr>
        <p:txBody>
          <a:bodyPr/>
          <a:lstStyle/>
          <a:p>
            <a:r>
              <a:rPr lang="vi-VN" sz="2800"/>
              <a:t>Bối cảnh</a:t>
            </a:r>
          </a:p>
          <a:p>
            <a:pPr marL="457063" lvl="1" indent="0">
              <a:buNone/>
            </a:pPr>
            <a:r>
              <a:rPr lang="vi-VN" sz="2800"/>
              <a:t>Có hai loại ngữ cảnh khi giải thích Kinh thánh: 1) ngữ cảnh văn chương, đề cập đến các từ, câu và đoạn văn xung quanh; </a:t>
            </a:r>
          </a:p>
        </p:txBody>
      </p:sp>
    </p:spTree>
    <p:extLst>
      <p:ext uri="{BB962C8B-B14F-4D97-AF65-F5344CB8AC3E}">
        <p14:creationId xmlns:p14="http://schemas.microsoft.com/office/powerpoint/2010/main" val="1506079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CÁC KHÁI NIỆM GIẢI THÍCH - Bối cảnh</a:t>
            </a:r>
            <a:br>
              <a:rPr lang="vi-VN">
                <a:solidFill>
                  <a:srgbClr val="FFFFFF"/>
                </a:solidFill>
              </a:rPr>
            </a:br>
            <a:endParaRPr lang="vi-VN">
              <a:solidFill>
                <a:srgbClr val="FFFFFF"/>
              </a:solidFill>
            </a:endParaRPr>
          </a:p>
        </p:txBody>
      </p:sp>
      <p:pic>
        <p:nvPicPr>
          <p:cNvPr id="5" name="Content Placeholder 4">
            <a:extLst>
              <a:ext uri="{FF2B5EF4-FFF2-40B4-BE49-F238E27FC236}">
                <a16:creationId xmlns:a16="http://schemas.microsoft.com/office/drawing/2014/main" id="{65792132-B101-2469-F719-A317D7F76B37}"/>
              </a:ext>
            </a:extLst>
          </p:cNvPr>
          <p:cNvPicPr>
            <a:picLocks noGrp="1" noChangeAspect="1"/>
          </p:cNvPicPr>
          <p:nvPr>
            <p:ph idx="1"/>
          </p:nvPr>
        </p:nvPicPr>
        <p:blipFill>
          <a:blip r:embed="rId4"/>
          <a:stretch>
            <a:fillRect/>
          </a:stretch>
        </p:blipFill>
        <p:spPr>
          <a:xfrm>
            <a:off x="5180012" y="551385"/>
            <a:ext cx="5486400" cy="5486400"/>
          </a:xfrm>
        </p:spPr>
      </p:pic>
    </p:spTree>
    <p:extLst>
      <p:ext uri="{BB962C8B-B14F-4D97-AF65-F5344CB8AC3E}">
        <p14:creationId xmlns:p14="http://schemas.microsoft.com/office/powerpoint/2010/main" val="1271253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CÁC KHÁI NIỆM GIẢI THÍCH - Bối cảnh</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304799"/>
            <a:ext cx="6395160" cy="6052867"/>
          </a:xfrm>
        </p:spPr>
        <p:txBody>
          <a:bodyPr>
            <a:normAutofit/>
          </a:bodyPr>
          <a:lstStyle/>
          <a:p>
            <a:r>
              <a:rPr lang="vi-VN" sz="3200"/>
              <a:t>Bối cảnh</a:t>
            </a:r>
          </a:p>
          <a:p>
            <a:pPr marL="457063" lvl="1" indent="0">
              <a:buNone/>
            </a:pPr>
            <a:r>
              <a:rPr lang="vi-VN" sz="3200"/>
              <a:t>(2) Bối cảnh lịch sử bao gồm </a:t>
            </a:r>
            <a:r>
              <a:rPr lang="vi-VN" sz="3200" i="1"/>
              <a:t>văn hóa, ngôn ngữ, phong tục, khoảng thời gian, hoàn cảnh và giao ước </a:t>
            </a:r>
            <a:r>
              <a:rPr lang="vi-VN" sz="3200"/>
              <a:t>giữa tác giả nguyên thủy và độc giả. Nhiều tài nguyên bổ sung có sẵn để giúp bạn hiểu bối cảnh lịch sử.</a:t>
            </a:r>
          </a:p>
        </p:txBody>
      </p:sp>
    </p:spTree>
    <p:extLst>
      <p:ext uri="{BB962C8B-B14F-4D97-AF65-F5344CB8AC3E}">
        <p14:creationId xmlns:p14="http://schemas.microsoft.com/office/powerpoint/2010/main" val="594536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14267</TotalTime>
  <Words>5300</Words>
  <Application>Microsoft Office PowerPoint</Application>
  <PresentationFormat>Custom</PresentationFormat>
  <Paragraphs>208</Paragraphs>
  <Slides>38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Tw Cen MT</vt:lpstr>
      <vt:lpstr>Verdana</vt:lpstr>
      <vt:lpstr>Circuit</vt:lpstr>
      <vt:lpstr>Tôn Vinh Đức Chúa Trời</vt:lpstr>
      <vt:lpstr>Sơ lược tân ước 101 – ch 2</vt:lpstr>
      <vt:lpstr>Giải thích tân ước</vt:lpstr>
      <vt:lpstr>TẦM QUAN TRỌNG CỦA việc GIẢI ĐÚNG</vt:lpstr>
      <vt:lpstr>TẦM QUAN TRỌNG CỦA việc GIẢI ĐÚNG</vt:lpstr>
      <vt:lpstr>TẦM QUAN TRỌNG CỦA việc GIẢI ĐÚNG</vt:lpstr>
      <vt:lpstr>CÁC KHÁI NIỆM GIẢI THÍCH - Bối cảnh </vt:lpstr>
      <vt:lpstr>CÁC KHÁI NIỆM GIẢI THÍCH - Bối cảnh </vt:lpstr>
      <vt:lpstr>CÁC KHÁI NIỆM GIẢI THÍCH - Bối cảnh </vt:lpstr>
      <vt:lpstr>CÁC KHÁI NIỆM GIẢI THÍCH - Bối cảnh </vt:lpstr>
      <vt:lpstr>CÁC KHÁI NIỆM GIẢI THÍCH - Bối cảnh </vt:lpstr>
      <vt:lpstr>CÁC KHÁI NIỆM GIẢI THÍCH - Sự tương tự của đức tin </vt:lpstr>
      <vt:lpstr>CÁC KHÁI NIỆM GIẢI THÍCH - Sự tương tự của đức tin </vt:lpstr>
      <vt:lpstr>CÁC KHÁI NIỆM GIẢI THÍCH - Sự tương tự của đức tin </vt:lpstr>
      <vt:lpstr>LƯU Ý TRONG khi GIẢI</vt:lpstr>
      <vt:lpstr>LƯU Ý TRONG khi GIẢI</vt:lpstr>
      <vt:lpstr>LƯU Ý TRONG khi GIẢI</vt:lpstr>
      <vt:lpstr>LƯU Ý TRONG khi GIẢI</vt:lpstr>
      <vt:lpstr>LƯU Ý TRONG khi GIẢI</vt:lpstr>
      <vt:lpstr>LƯU Ý TRONG khi GIẢI</vt:lpstr>
      <vt:lpstr>LƯU Ý TRONG khi GIẢI</vt:lpstr>
      <vt:lpstr>GIẢI THÍCH VÀ THỂ LOẠI</vt:lpstr>
      <vt:lpstr>GIẢI THÍCH VÀ THỂ LOẠI</vt:lpstr>
      <vt:lpstr>GIẢI THÍCH VÀ THỂ LOẠI</vt:lpstr>
      <vt:lpstr>GIẢI THÍCH VÀ THỂ LOẠI</vt:lpstr>
      <vt:lpstr>GIẢI THÍCH VÀ THỂ LOẠI</vt:lpstr>
      <vt:lpstr>GIẢI THÍCH VÀ THỂ LOẠI</vt:lpstr>
      <vt:lpstr>GIẢI THÍCH VÀ THỂ LOẠI</vt:lpstr>
      <vt:lpstr>GIẢI THÍCH VÀ THỂ LOẠI</vt:lpstr>
      <vt:lpstr>GIẢI THÍCH VÀ THỂ LOẠI</vt:lpstr>
      <vt:lpstr>GIẢI THÍCH VÀ THỂ LOẠI</vt:lpstr>
      <vt:lpstr>GIẢI THÍCH VÀ THỂ LOẠI</vt:lpstr>
      <vt:lpstr>GIẢI THÍCH VÀ THỂ LOẠI</vt:lpstr>
      <vt:lpstr>NGUYÊN TẮC VÀ ÁP DỤNG</vt:lpstr>
      <vt:lpstr>NGUYÊN TẮC VÀ ÁP DỤNG</vt:lpstr>
      <vt:lpstr>PHẦN KẾT LUẬN</vt:lpstr>
      <vt:lpstr>PHẦN KẾT LUẬN</vt:lpstr>
      <vt:lpstr>PHẦN KẾT LUẬN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Bám lấy sự lãnh đạo bằng phục vụ (Servant Leadership): Theo bước chân của Chúa Giê-su Christ.</dc:title>
  <dc:creator>Johnathan Hoang</dc:creator>
  <cp:lastModifiedBy>Johnathan Hoang</cp:lastModifiedBy>
  <cp:revision>5</cp:revision>
  <dcterms:created xsi:type="dcterms:W3CDTF">2024-04-19T16:38:10Z</dcterms:created>
  <dcterms:modified xsi:type="dcterms:W3CDTF">2024-05-11T21:41:16Z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